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84" r:id="rId2"/>
    <p:sldId id="285" r:id="rId3"/>
    <p:sldId id="286" r:id="rId4"/>
    <p:sldId id="287"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60" d="100"/>
          <a:sy n="60" d="100"/>
        </p:scale>
        <p:origin x="90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F65673-1D06-4A90-B8E9-57405173624D}" type="datetimeFigureOut">
              <a:rPr lang="en-US" smtClean="0"/>
              <a:t>12/19/2024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ADB385-D377-4E49-80FA-98CBC47B8654}" type="slidenum">
              <a:rPr lang="en-US" smtClean="0"/>
              <a:t>‹#›</a:t>
            </a:fld>
            <a:endParaRPr lang="en-US"/>
          </a:p>
        </p:txBody>
      </p:sp>
    </p:spTree>
    <p:extLst>
      <p:ext uri="{BB962C8B-B14F-4D97-AF65-F5344CB8AC3E}">
        <p14:creationId xmlns:p14="http://schemas.microsoft.com/office/powerpoint/2010/main" val="1782636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TFI- tool for implementation fidelity PBIS</a:t>
            </a:r>
          </a:p>
          <a:p>
            <a:r>
              <a:rPr lang="en-US" dirty="0"/>
              <a:t>Dashboard-How LEAs and schools are meeting the needs of diverse student population.</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213040-B97E-4526-BEA8-04FB2E2ECD66}"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3044314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Instructions: You can clip/post any, or all of the Academic Outcome indicators within the CA Dashboard, as long as the same indicator is used for the year-by-year comparisons.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7ECB41F-A43D-427D-9C99-AB38FD110692}"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9137860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Instructions: You can clip/post any, or all of the Academic Outcome indicators within the CA Dashboard, as long as the same indicator is used for the year-by-year comparisons.</a:t>
            </a:r>
          </a:p>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7ECB41F-A43D-427D-9C99-AB38FD110692}"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8706238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EBC55-5864-427B-84CF-6441AA82BD0B}"/>
              </a:ext>
            </a:extLst>
          </p:cNvPr>
          <p:cNvSpPr>
            <a:spLocks noGrp="1"/>
          </p:cNvSpPr>
          <p:nvPr>
            <p:ph type="ctrTitle"/>
          </p:nvPr>
        </p:nvSpPr>
        <p:spPr>
          <a:xfrm>
            <a:off x="966745" y="1205037"/>
            <a:ext cx="7744993" cy="2541336"/>
          </a:xfrm>
        </p:spPr>
        <p:txBody>
          <a:bodyPr anchor="b">
            <a:normAutofit/>
          </a:bodyPr>
          <a:lstStyle>
            <a:lvl1pPr algn="l">
              <a:defRPr sz="4400"/>
            </a:lvl1pPr>
          </a:lstStyle>
          <a:p>
            <a:r>
              <a:rPr lang="en-US"/>
              <a:t>Click to edit Master title style</a:t>
            </a:r>
          </a:p>
        </p:txBody>
      </p:sp>
      <p:sp>
        <p:nvSpPr>
          <p:cNvPr id="3" name="Subtitle 2">
            <a:extLst>
              <a:ext uri="{FF2B5EF4-FFF2-40B4-BE49-F238E27FC236}">
                <a16:creationId xmlns:a16="http://schemas.microsoft.com/office/drawing/2014/main" id="{FEB52BDB-18E0-4991-A6F2-7AD5420153F2}"/>
              </a:ext>
            </a:extLst>
          </p:cNvPr>
          <p:cNvSpPr>
            <a:spLocks noGrp="1"/>
          </p:cNvSpPr>
          <p:nvPr>
            <p:ph type="subTitle" idx="1"/>
          </p:nvPr>
        </p:nvSpPr>
        <p:spPr>
          <a:xfrm>
            <a:off x="966745" y="3949332"/>
            <a:ext cx="7744993" cy="2006735"/>
          </a:xfrm>
        </p:spPr>
        <p:txBody>
          <a:bodyPr>
            <a:normAutofit/>
          </a:bodyPr>
          <a:lstStyle>
            <a:lvl1pPr marL="0" indent="0" algn="l">
              <a:buNone/>
              <a:defRPr sz="2000"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7F0ABC6-907E-47DE-8E40-61F2DD1B408B}"/>
              </a:ext>
            </a:extLst>
          </p:cNvPr>
          <p:cNvSpPr>
            <a:spLocks noGrp="1"/>
          </p:cNvSpPr>
          <p:nvPr>
            <p:ph type="dt" sz="half" idx="10"/>
          </p:nvPr>
        </p:nvSpPr>
        <p:spPr/>
        <p:txBody>
          <a:bodyPr/>
          <a:lstStyle/>
          <a:p>
            <a:fld id="{11008460-8B2F-4AAA-A4E2-10730069204C}" type="datetimeFigureOut">
              <a:rPr lang="en-US" smtClean="0"/>
              <a:t>12/19/2024</a:t>
            </a:fld>
            <a:endParaRPr lang="en-US"/>
          </a:p>
        </p:txBody>
      </p:sp>
      <p:sp>
        <p:nvSpPr>
          <p:cNvPr id="5" name="Footer Placeholder 4">
            <a:extLst>
              <a:ext uri="{FF2B5EF4-FFF2-40B4-BE49-F238E27FC236}">
                <a16:creationId xmlns:a16="http://schemas.microsoft.com/office/drawing/2014/main" id="{158AB158-6097-43A1-90B6-406F936701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2EE077-FF20-4DD9-92B5-EE1C4D615C68}"/>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3247913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071ABCB-C306-49F0-8D5D-0B890583C1CE}"/>
              </a:ext>
            </a:extLst>
          </p:cNvPr>
          <p:cNvGrpSpPr/>
          <p:nvPr/>
        </p:nvGrpSpPr>
        <p:grpSpPr>
          <a:xfrm rot="10800000">
            <a:off x="0" y="1827078"/>
            <a:ext cx="2926300" cy="5030922"/>
            <a:chOff x="9265700" y="2026"/>
            <a:chExt cx="2926300" cy="5030922"/>
          </a:xfrm>
        </p:grpSpPr>
        <p:sp>
          <p:nvSpPr>
            <p:cNvPr id="8" name="Freeform: Shape 7">
              <a:extLst>
                <a:ext uri="{FF2B5EF4-FFF2-40B4-BE49-F238E27FC236}">
                  <a16:creationId xmlns:a16="http://schemas.microsoft.com/office/drawing/2014/main" id="{24A67F94-2250-4B3A-8424-1BC0A0BCB3FF}"/>
                </a:ext>
              </a:extLst>
            </p:cNvPr>
            <p:cNvSpPr/>
            <p:nvPr/>
          </p:nvSpPr>
          <p:spPr>
            <a:xfrm>
              <a:off x="9326904" y="2026"/>
              <a:ext cx="2249810" cy="2294745"/>
            </a:xfrm>
            <a:custGeom>
              <a:avLst/>
              <a:gdLst>
                <a:gd name="connsiteX0" fmla="*/ 49162 w 2249810"/>
                <a:gd name="connsiteY0" fmla="*/ 0 h 2294745"/>
                <a:gd name="connsiteX1" fmla="*/ 2200648 w 2249810"/>
                <a:gd name="connsiteY1" fmla="*/ 0 h 2294745"/>
                <a:gd name="connsiteX2" fmla="*/ 2210105 w 2249810"/>
                <a:gd name="connsiteY2" fmla="*/ 23601 h 2294745"/>
                <a:gd name="connsiteX3" fmla="*/ 2249810 w 2249810"/>
                <a:gd name="connsiteY3" fmla="*/ 326934 h 2294745"/>
                <a:gd name="connsiteX4" fmla="*/ 2249810 w 2249810"/>
                <a:gd name="connsiteY4" fmla="*/ 422824 h 2294745"/>
                <a:gd name="connsiteX5" fmla="*/ 2249810 w 2249810"/>
                <a:gd name="connsiteY5" fmla="*/ 696534 h 2294745"/>
                <a:gd name="connsiteX6" fmla="*/ 2249810 w 2249810"/>
                <a:gd name="connsiteY6" fmla="*/ 848826 h 2294745"/>
                <a:gd name="connsiteX7" fmla="*/ 2249810 w 2249810"/>
                <a:gd name="connsiteY7" fmla="*/ 1058531 h 2294745"/>
                <a:gd name="connsiteX8" fmla="*/ 2249810 w 2249810"/>
                <a:gd name="connsiteY8" fmla="*/ 1218426 h 2294745"/>
                <a:gd name="connsiteX9" fmla="*/ 1955981 w 2249810"/>
                <a:gd name="connsiteY9" fmla="*/ 1845313 h 2294745"/>
                <a:gd name="connsiteX10" fmla="*/ 1225437 w 2249810"/>
                <a:gd name="connsiteY10" fmla="*/ 2208220 h 2294745"/>
                <a:gd name="connsiteX11" fmla="*/ 1123061 w 2249810"/>
                <a:gd name="connsiteY11" fmla="*/ 2294745 h 2294745"/>
                <a:gd name="connsiteX12" fmla="*/ 1024372 w 2249810"/>
                <a:gd name="connsiteY12" fmla="*/ 2208220 h 2294745"/>
                <a:gd name="connsiteX13" fmla="*/ 293828 w 2249810"/>
                <a:gd name="connsiteY13" fmla="*/ 1845313 h 2294745"/>
                <a:gd name="connsiteX14" fmla="*/ 0 w 2249810"/>
                <a:gd name="connsiteY14" fmla="*/ 1218426 h 2294745"/>
                <a:gd name="connsiteX15" fmla="*/ 0 w 2249810"/>
                <a:gd name="connsiteY15" fmla="*/ 1058531 h 2294745"/>
                <a:gd name="connsiteX16" fmla="*/ 0 w 2249810"/>
                <a:gd name="connsiteY16" fmla="*/ 848826 h 2294745"/>
                <a:gd name="connsiteX17" fmla="*/ 0 w 2249810"/>
                <a:gd name="connsiteY17" fmla="*/ 696534 h 2294745"/>
                <a:gd name="connsiteX18" fmla="*/ 0 w 2249810"/>
                <a:gd name="connsiteY18" fmla="*/ 422824 h 2294745"/>
                <a:gd name="connsiteX19" fmla="*/ 0 w 2249810"/>
                <a:gd name="connsiteY19" fmla="*/ 326934 h 2294745"/>
                <a:gd name="connsiteX20" fmla="*/ 39705 w 2249810"/>
                <a:gd name="connsiteY20" fmla="*/ 23601 h 2294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49810" h="2294745">
                  <a:moveTo>
                    <a:pt x="49162" y="0"/>
                  </a:moveTo>
                  <a:lnTo>
                    <a:pt x="2200648" y="0"/>
                  </a:lnTo>
                  <a:lnTo>
                    <a:pt x="2210105" y="23601"/>
                  </a:lnTo>
                  <a:cubicBezTo>
                    <a:pt x="2236898" y="106934"/>
                    <a:pt x="2249810" y="205568"/>
                    <a:pt x="2249810" y="326934"/>
                  </a:cubicBezTo>
                  <a:lnTo>
                    <a:pt x="2249810" y="422824"/>
                  </a:lnTo>
                  <a:lnTo>
                    <a:pt x="2249810" y="696534"/>
                  </a:lnTo>
                  <a:lnTo>
                    <a:pt x="2249810" y="848826"/>
                  </a:lnTo>
                  <a:lnTo>
                    <a:pt x="2249810" y="1058531"/>
                  </a:lnTo>
                  <a:lnTo>
                    <a:pt x="2249810" y="1218426"/>
                  </a:lnTo>
                  <a:cubicBezTo>
                    <a:pt x="2249810" y="1542068"/>
                    <a:pt x="2157989" y="1704061"/>
                    <a:pt x="1955981" y="1845313"/>
                  </a:cubicBezTo>
                  <a:cubicBezTo>
                    <a:pt x="1745898" y="1967026"/>
                    <a:pt x="1470144" y="2019115"/>
                    <a:pt x="1225437" y="2208220"/>
                  </a:cubicBezTo>
                  <a:lnTo>
                    <a:pt x="1123061" y="2294745"/>
                  </a:lnTo>
                  <a:lnTo>
                    <a:pt x="1024372" y="2208220"/>
                  </a:lnTo>
                  <a:cubicBezTo>
                    <a:pt x="779664" y="2019115"/>
                    <a:pt x="503910" y="1967026"/>
                    <a:pt x="293828" y="1845313"/>
                  </a:cubicBezTo>
                  <a:cubicBezTo>
                    <a:pt x="91820" y="1704061"/>
                    <a:pt x="0" y="1542068"/>
                    <a:pt x="0" y="1218426"/>
                  </a:cubicBezTo>
                  <a:lnTo>
                    <a:pt x="0" y="1058531"/>
                  </a:lnTo>
                  <a:lnTo>
                    <a:pt x="0" y="848826"/>
                  </a:lnTo>
                  <a:lnTo>
                    <a:pt x="0" y="696534"/>
                  </a:lnTo>
                  <a:lnTo>
                    <a:pt x="0" y="422824"/>
                  </a:lnTo>
                  <a:lnTo>
                    <a:pt x="0" y="326934"/>
                  </a:lnTo>
                  <a:cubicBezTo>
                    <a:pt x="0" y="205568"/>
                    <a:pt x="12912" y="106934"/>
                    <a:pt x="39705" y="23601"/>
                  </a:cubicBezTo>
                  <a:close/>
                </a:path>
              </a:pathLst>
            </a:custGeom>
            <a:solidFill>
              <a:schemeClr val="bg2">
                <a:lumMod val="75000"/>
                <a:alpha val="1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5FB942D8-95BE-4CFD-BFCC-26209EC192CE}"/>
                </a:ext>
              </a:extLst>
            </p:cNvPr>
            <p:cNvSpPr/>
            <p:nvPr/>
          </p:nvSpPr>
          <p:spPr>
            <a:xfrm>
              <a:off x="10597154" y="1907348"/>
              <a:ext cx="1594846" cy="3044131"/>
            </a:xfrm>
            <a:custGeom>
              <a:avLst/>
              <a:gdLst>
                <a:gd name="connsiteX0" fmla="*/ 1126749 w 1594846"/>
                <a:gd name="connsiteY0" fmla="*/ 0 h 3044131"/>
                <a:gd name="connsiteX1" fmla="*/ 1225438 w 1594846"/>
                <a:gd name="connsiteY1" fmla="*/ 86525 h 3044131"/>
                <a:gd name="connsiteX2" fmla="*/ 1413279 w 1594846"/>
                <a:gd name="connsiteY2" fmla="*/ 205892 h 3044131"/>
                <a:gd name="connsiteX3" fmla="*/ 1594846 w 1594846"/>
                <a:gd name="connsiteY3" fmla="*/ 289191 h 3044131"/>
                <a:gd name="connsiteX4" fmla="*/ 1594846 w 1594846"/>
                <a:gd name="connsiteY4" fmla="*/ 2754939 h 3044131"/>
                <a:gd name="connsiteX5" fmla="*/ 1413277 w 1594846"/>
                <a:gd name="connsiteY5" fmla="*/ 2838239 h 3044131"/>
                <a:gd name="connsiteX6" fmla="*/ 1225436 w 1594846"/>
                <a:gd name="connsiteY6" fmla="*/ 2957606 h 3044131"/>
                <a:gd name="connsiteX7" fmla="*/ 1123061 w 1594846"/>
                <a:gd name="connsiteY7" fmla="*/ 3044131 h 3044131"/>
                <a:gd name="connsiteX8" fmla="*/ 1024372 w 1594846"/>
                <a:gd name="connsiteY8" fmla="*/ 2957606 h 3044131"/>
                <a:gd name="connsiteX9" fmla="*/ 293828 w 1594846"/>
                <a:gd name="connsiteY9" fmla="*/ 2594699 h 3044131"/>
                <a:gd name="connsiteX10" fmla="*/ 0 w 1594846"/>
                <a:gd name="connsiteY10" fmla="*/ 1967812 h 3044131"/>
                <a:gd name="connsiteX11" fmla="*/ 0 w 1594846"/>
                <a:gd name="connsiteY11" fmla="*/ 1807917 h 3044131"/>
                <a:gd name="connsiteX12" fmla="*/ 0 w 1594846"/>
                <a:gd name="connsiteY12" fmla="*/ 1598212 h 3044131"/>
                <a:gd name="connsiteX13" fmla="*/ 0 w 1594846"/>
                <a:gd name="connsiteY13" fmla="*/ 1445920 h 3044131"/>
                <a:gd name="connsiteX14" fmla="*/ 0 w 1594846"/>
                <a:gd name="connsiteY14" fmla="*/ 1172210 h 3044131"/>
                <a:gd name="connsiteX15" fmla="*/ 0 w 1594846"/>
                <a:gd name="connsiteY15" fmla="*/ 1076320 h 3044131"/>
                <a:gd name="connsiteX16" fmla="*/ 293829 w 1594846"/>
                <a:gd name="connsiteY16" fmla="*/ 449433 h 3044131"/>
                <a:gd name="connsiteX17" fmla="*/ 1024374 w 1594846"/>
                <a:gd name="connsiteY17" fmla="*/ 86525 h 3044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594846" h="3044131">
                  <a:moveTo>
                    <a:pt x="1126749" y="0"/>
                  </a:moveTo>
                  <a:lnTo>
                    <a:pt x="1225438" y="86525"/>
                  </a:lnTo>
                  <a:cubicBezTo>
                    <a:pt x="1286615" y="133801"/>
                    <a:pt x="1349732" y="172514"/>
                    <a:pt x="1413279" y="205892"/>
                  </a:cubicBezTo>
                  <a:lnTo>
                    <a:pt x="1594846" y="289191"/>
                  </a:lnTo>
                  <a:lnTo>
                    <a:pt x="1594846" y="2754939"/>
                  </a:lnTo>
                  <a:lnTo>
                    <a:pt x="1413277" y="2838239"/>
                  </a:lnTo>
                  <a:cubicBezTo>
                    <a:pt x="1349730" y="2871617"/>
                    <a:pt x="1286613" y="2910330"/>
                    <a:pt x="1225436" y="2957606"/>
                  </a:cubicBezTo>
                  <a:lnTo>
                    <a:pt x="1123061" y="3044131"/>
                  </a:lnTo>
                  <a:lnTo>
                    <a:pt x="1024372" y="2957606"/>
                  </a:lnTo>
                  <a:cubicBezTo>
                    <a:pt x="779664" y="2768501"/>
                    <a:pt x="503910" y="2716412"/>
                    <a:pt x="293828" y="2594699"/>
                  </a:cubicBezTo>
                  <a:cubicBezTo>
                    <a:pt x="91820" y="2453447"/>
                    <a:pt x="0" y="2291454"/>
                    <a:pt x="0" y="1967812"/>
                  </a:cubicBezTo>
                  <a:lnTo>
                    <a:pt x="0" y="1807917"/>
                  </a:lnTo>
                  <a:lnTo>
                    <a:pt x="0" y="1598212"/>
                  </a:lnTo>
                  <a:lnTo>
                    <a:pt x="0" y="1445920"/>
                  </a:lnTo>
                  <a:lnTo>
                    <a:pt x="0" y="1172210"/>
                  </a:lnTo>
                  <a:lnTo>
                    <a:pt x="0" y="1076320"/>
                  </a:lnTo>
                  <a:cubicBezTo>
                    <a:pt x="0" y="752678"/>
                    <a:pt x="91821" y="590684"/>
                    <a:pt x="293829" y="449433"/>
                  </a:cubicBezTo>
                  <a:cubicBezTo>
                    <a:pt x="503912" y="327719"/>
                    <a:pt x="779665" y="275630"/>
                    <a:pt x="1024374" y="86525"/>
                  </a:cubicBezTo>
                  <a:close/>
                </a:path>
              </a:pathLst>
            </a:custGeom>
            <a:solidFill>
              <a:schemeClr val="bg2">
                <a:lumMod val="75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9DF6499A-D398-4CBC-AA22-4277539430FC}"/>
                </a:ext>
              </a:extLst>
            </p:cNvPr>
            <p:cNvSpPr/>
            <p:nvPr/>
          </p:nvSpPr>
          <p:spPr>
            <a:xfrm>
              <a:off x="9265700" y="7622"/>
              <a:ext cx="2372219" cy="2371961"/>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4282900 w 4447989"/>
                <a:gd name="connsiteY0" fmla="*/ 2048959 h 5795027"/>
                <a:gd name="connsiteX1" fmla="*/ 4282900 w 4447989"/>
                <a:gd name="connsiteY1" fmla="*/ 2231503 h 5795027"/>
                <a:gd name="connsiteX2" fmla="*/ 4282900 w 4447989"/>
                <a:gd name="connsiteY2" fmla="*/ 2752557 h 5795027"/>
                <a:gd name="connsiteX3" fmla="*/ 4282900 w 4447989"/>
                <a:gd name="connsiteY3" fmla="*/ 3042471 h 5795027"/>
                <a:gd name="connsiteX4" fmla="*/ 4282900 w 4447989"/>
                <a:gd name="connsiteY4" fmla="*/ 3441681 h 5795027"/>
                <a:gd name="connsiteX5" fmla="*/ 4282900 w 4447989"/>
                <a:gd name="connsiteY5" fmla="*/ 3746068 h 5795027"/>
                <a:gd name="connsiteX6" fmla="*/ 3723546 w 4447989"/>
                <a:gd name="connsiteY6" fmla="*/ 4939455 h 5795027"/>
                <a:gd name="connsiteX7" fmla="*/ 2332829 w 4447989"/>
                <a:gd name="connsiteY7" fmla="*/ 5630311 h 5795027"/>
                <a:gd name="connsiteX8" fmla="*/ 2137940 w 4447989"/>
                <a:gd name="connsiteY8" fmla="*/ 5795027 h 5795027"/>
                <a:gd name="connsiteX9" fmla="*/ 1950069 w 4447989"/>
                <a:gd name="connsiteY9" fmla="*/ 5630311 h 5795027"/>
                <a:gd name="connsiteX10" fmla="*/ 559353 w 4447989"/>
                <a:gd name="connsiteY10" fmla="*/ 4939455 h 5795027"/>
                <a:gd name="connsiteX11" fmla="*/ 0 w 4447989"/>
                <a:gd name="connsiteY11" fmla="*/ 3746068 h 5795027"/>
                <a:gd name="connsiteX12" fmla="*/ 0 w 4447989"/>
                <a:gd name="connsiteY12" fmla="*/ 3441681 h 5795027"/>
                <a:gd name="connsiteX13" fmla="*/ 0 w 4447989"/>
                <a:gd name="connsiteY13" fmla="*/ 3042471 h 5795027"/>
                <a:gd name="connsiteX14" fmla="*/ 0 w 4447989"/>
                <a:gd name="connsiteY14" fmla="*/ 2752557 h 5795027"/>
                <a:gd name="connsiteX15" fmla="*/ 0 w 4447989"/>
                <a:gd name="connsiteY15" fmla="*/ 2231503 h 5795027"/>
                <a:gd name="connsiteX16" fmla="*/ 0 w 4447989"/>
                <a:gd name="connsiteY16" fmla="*/ 2048959 h 5795027"/>
                <a:gd name="connsiteX17" fmla="*/ 559354 w 4447989"/>
                <a:gd name="connsiteY17" fmla="*/ 855573 h 5795027"/>
                <a:gd name="connsiteX18" fmla="*/ 1950071 w 4447989"/>
                <a:gd name="connsiteY18" fmla="*/ 164715 h 5795027"/>
                <a:gd name="connsiteX19" fmla="*/ 2144960 w 4447989"/>
                <a:gd name="connsiteY19" fmla="*/ 0 h 5795027"/>
                <a:gd name="connsiteX20" fmla="*/ 2332832 w 4447989"/>
                <a:gd name="connsiteY20" fmla="*/ 164715 h 5795027"/>
                <a:gd name="connsiteX21" fmla="*/ 3723546 w 4447989"/>
                <a:gd name="connsiteY21" fmla="*/ 855573 h 5795027"/>
                <a:gd name="connsiteX22" fmla="*/ 4447989 w 4447989"/>
                <a:gd name="connsiteY22" fmla="*/ 2214048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82900"/>
                <a:gd name="connsiteY0" fmla="*/ 1519558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92243"/>
                <a:gd name="connsiteY0" fmla="*/ 1519558 h 5795027"/>
                <a:gd name="connsiteX1" fmla="*/ 4282900 w 4292243"/>
                <a:gd name="connsiteY1" fmla="*/ 2231503 h 5795027"/>
                <a:gd name="connsiteX2" fmla="*/ 4282900 w 4292243"/>
                <a:gd name="connsiteY2" fmla="*/ 2752557 h 5795027"/>
                <a:gd name="connsiteX3" fmla="*/ 4282900 w 4292243"/>
                <a:gd name="connsiteY3" fmla="*/ 3042471 h 5795027"/>
                <a:gd name="connsiteX4" fmla="*/ 4282900 w 4292243"/>
                <a:gd name="connsiteY4" fmla="*/ 3441681 h 5795027"/>
                <a:gd name="connsiteX5" fmla="*/ 4282900 w 4292243"/>
                <a:gd name="connsiteY5" fmla="*/ 3746068 h 5795027"/>
                <a:gd name="connsiteX6" fmla="*/ 3723546 w 4292243"/>
                <a:gd name="connsiteY6" fmla="*/ 4939455 h 5795027"/>
                <a:gd name="connsiteX7" fmla="*/ 2332829 w 4292243"/>
                <a:gd name="connsiteY7" fmla="*/ 5630311 h 5795027"/>
                <a:gd name="connsiteX8" fmla="*/ 2137940 w 4292243"/>
                <a:gd name="connsiteY8" fmla="*/ 5795027 h 5795027"/>
                <a:gd name="connsiteX9" fmla="*/ 1950069 w 4292243"/>
                <a:gd name="connsiteY9" fmla="*/ 5630311 h 5795027"/>
                <a:gd name="connsiteX10" fmla="*/ 559353 w 4292243"/>
                <a:gd name="connsiteY10" fmla="*/ 4939455 h 5795027"/>
                <a:gd name="connsiteX11" fmla="*/ 0 w 4292243"/>
                <a:gd name="connsiteY11" fmla="*/ 3746068 h 5795027"/>
                <a:gd name="connsiteX12" fmla="*/ 0 w 4292243"/>
                <a:gd name="connsiteY12" fmla="*/ 3441681 h 5795027"/>
                <a:gd name="connsiteX13" fmla="*/ 0 w 4292243"/>
                <a:gd name="connsiteY13" fmla="*/ 3042471 h 5795027"/>
                <a:gd name="connsiteX14" fmla="*/ 0 w 4292243"/>
                <a:gd name="connsiteY14" fmla="*/ 2752557 h 5795027"/>
                <a:gd name="connsiteX15" fmla="*/ 0 w 4292243"/>
                <a:gd name="connsiteY15" fmla="*/ 2231503 h 5795027"/>
                <a:gd name="connsiteX16" fmla="*/ 0 w 4292243"/>
                <a:gd name="connsiteY16" fmla="*/ 2048959 h 5795027"/>
                <a:gd name="connsiteX17" fmla="*/ 559354 w 4292243"/>
                <a:gd name="connsiteY17" fmla="*/ 855573 h 5795027"/>
                <a:gd name="connsiteX18" fmla="*/ 1950071 w 4292243"/>
                <a:gd name="connsiteY18" fmla="*/ 164715 h 5795027"/>
                <a:gd name="connsiteX19" fmla="*/ 2144960 w 4292243"/>
                <a:gd name="connsiteY19" fmla="*/ 0 h 5795027"/>
                <a:gd name="connsiteX20" fmla="*/ 2332832 w 4292243"/>
                <a:gd name="connsiteY20" fmla="*/ 164715 h 5795027"/>
                <a:gd name="connsiteX21" fmla="*/ 3723546 w 4292243"/>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2144960 w 4282900"/>
                <a:gd name="connsiteY18"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64279 w 4282900"/>
                <a:gd name="connsiteY17" fmla="*/ 1516418 h 5795027"/>
                <a:gd name="connsiteX18" fmla="*/ 559354 w 4282900"/>
                <a:gd name="connsiteY18" fmla="*/ 855573 h 5795027"/>
                <a:gd name="connsiteX19" fmla="*/ 2144960 w 4282900"/>
                <a:gd name="connsiteY19" fmla="*/ 0 h 5795027"/>
                <a:gd name="connsiteX0" fmla="*/ 4213242 w 4282900"/>
                <a:gd name="connsiteY0" fmla="*/ 657020 h 4939454"/>
                <a:gd name="connsiteX1" fmla="*/ 4282900 w 4282900"/>
                <a:gd name="connsiteY1" fmla="*/ 1375930 h 4939454"/>
                <a:gd name="connsiteX2" fmla="*/ 4282900 w 4282900"/>
                <a:gd name="connsiteY2" fmla="*/ 1896984 h 4939454"/>
                <a:gd name="connsiteX3" fmla="*/ 4282900 w 4282900"/>
                <a:gd name="connsiteY3" fmla="*/ 2186898 h 4939454"/>
                <a:gd name="connsiteX4" fmla="*/ 4282900 w 4282900"/>
                <a:gd name="connsiteY4" fmla="*/ 2586108 h 4939454"/>
                <a:gd name="connsiteX5" fmla="*/ 4282900 w 4282900"/>
                <a:gd name="connsiteY5" fmla="*/ 2890495 h 4939454"/>
                <a:gd name="connsiteX6" fmla="*/ 3723546 w 4282900"/>
                <a:gd name="connsiteY6" fmla="*/ 4083882 h 4939454"/>
                <a:gd name="connsiteX7" fmla="*/ 2332829 w 4282900"/>
                <a:gd name="connsiteY7" fmla="*/ 4774738 h 4939454"/>
                <a:gd name="connsiteX8" fmla="*/ 2137940 w 4282900"/>
                <a:gd name="connsiteY8" fmla="*/ 4939454 h 4939454"/>
                <a:gd name="connsiteX9" fmla="*/ 1950069 w 4282900"/>
                <a:gd name="connsiteY9" fmla="*/ 4774738 h 4939454"/>
                <a:gd name="connsiteX10" fmla="*/ 559353 w 4282900"/>
                <a:gd name="connsiteY10" fmla="*/ 4083882 h 4939454"/>
                <a:gd name="connsiteX11" fmla="*/ 0 w 4282900"/>
                <a:gd name="connsiteY11" fmla="*/ 2890495 h 4939454"/>
                <a:gd name="connsiteX12" fmla="*/ 0 w 4282900"/>
                <a:gd name="connsiteY12" fmla="*/ 2586108 h 4939454"/>
                <a:gd name="connsiteX13" fmla="*/ 0 w 4282900"/>
                <a:gd name="connsiteY13" fmla="*/ 2186898 h 4939454"/>
                <a:gd name="connsiteX14" fmla="*/ 0 w 4282900"/>
                <a:gd name="connsiteY14" fmla="*/ 1896984 h 4939454"/>
                <a:gd name="connsiteX15" fmla="*/ 0 w 4282900"/>
                <a:gd name="connsiteY15" fmla="*/ 1375930 h 4939454"/>
                <a:gd name="connsiteX16" fmla="*/ 0 w 4282900"/>
                <a:gd name="connsiteY16" fmla="*/ 1193386 h 4939454"/>
                <a:gd name="connsiteX17" fmla="*/ 64279 w 4282900"/>
                <a:gd name="connsiteY17" fmla="*/ 660845 h 4939454"/>
                <a:gd name="connsiteX18" fmla="*/ 559354 w 4282900"/>
                <a:gd name="connsiteY18" fmla="*/ 0 h 493945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282900" h="4282434">
                  <a:moveTo>
                    <a:pt x="4213242" y="0"/>
                  </a:moveTo>
                  <a:cubicBezTo>
                    <a:pt x="4294511" y="306972"/>
                    <a:pt x="4271290" y="481595"/>
                    <a:pt x="4282900" y="718910"/>
                  </a:cubicBezTo>
                  <a:lnTo>
                    <a:pt x="4282900" y="1239964"/>
                  </a:lnTo>
                  <a:lnTo>
                    <a:pt x="4282900" y="1529878"/>
                  </a:lnTo>
                  <a:lnTo>
                    <a:pt x="4282900" y="1929088"/>
                  </a:lnTo>
                  <a:lnTo>
                    <a:pt x="4282900" y="2233475"/>
                  </a:lnTo>
                  <a:cubicBezTo>
                    <a:pt x="4282900" y="2849584"/>
                    <a:pt x="4108103" y="3157966"/>
                    <a:pt x="3723546" y="3426862"/>
                  </a:cubicBezTo>
                  <a:cubicBezTo>
                    <a:pt x="3323617" y="3658565"/>
                    <a:pt x="2798672" y="3757725"/>
                    <a:pt x="2332829" y="4117718"/>
                  </a:cubicBezTo>
                  <a:lnTo>
                    <a:pt x="2137940" y="4282434"/>
                  </a:lnTo>
                  <a:lnTo>
                    <a:pt x="1950069" y="4117718"/>
                  </a:lnTo>
                  <a:cubicBezTo>
                    <a:pt x="1484225" y="3757725"/>
                    <a:pt x="959280" y="3658565"/>
                    <a:pt x="559353" y="3426862"/>
                  </a:cubicBezTo>
                  <a:cubicBezTo>
                    <a:pt x="174796" y="3157966"/>
                    <a:pt x="0" y="2849584"/>
                    <a:pt x="0" y="2233475"/>
                  </a:cubicBezTo>
                  <a:lnTo>
                    <a:pt x="0" y="1929088"/>
                  </a:lnTo>
                  <a:lnTo>
                    <a:pt x="0" y="1529878"/>
                  </a:lnTo>
                  <a:lnTo>
                    <a:pt x="0" y="1239964"/>
                  </a:lnTo>
                  <a:lnTo>
                    <a:pt x="0" y="718910"/>
                  </a:lnTo>
                  <a:lnTo>
                    <a:pt x="0" y="536366"/>
                  </a:lnTo>
                  <a:cubicBezTo>
                    <a:pt x="10713" y="417185"/>
                    <a:pt x="19813" y="133066"/>
                    <a:pt x="64279" y="3825"/>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0D91493C-6480-4A3F-8836-1727CBA3C849}"/>
                </a:ext>
              </a:extLst>
            </p:cNvPr>
            <p:cNvSpPr/>
            <p:nvPr/>
          </p:nvSpPr>
          <p:spPr>
            <a:xfrm>
              <a:off x="10536649" y="1823190"/>
              <a:ext cx="1654608" cy="3209758"/>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2144960 w 4282900"/>
                <a:gd name="connsiteY0" fmla="*/ 0 h 5795027"/>
                <a:gd name="connsiteX1" fmla="*/ 2332832 w 4282900"/>
                <a:gd name="connsiteY1" fmla="*/ 164715 h 5795027"/>
                <a:gd name="connsiteX2" fmla="*/ 2976290 w 4282900"/>
                <a:gd name="connsiteY2" fmla="*/ 524033 h 5795027"/>
                <a:gd name="connsiteX3" fmla="*/ 3723546 w 4282900"/>
                <a:gd name="connsiteY3" fmla="*/ 855573 h 5795027"/>
                <a:gd name="connsiteX4" fmla="*/ 4282900 w 4282900"/>
                <a:gd name="connsiteY4" fmla="*/ 2048959 h 5795027"/>
                <a:gd name="connsiteX5" fmla="*/ 4282900 w 4282900"/>
                <a:gd name="connsiteY5" fmla="*/ 2231503 h 5795027"/>
                <a:gd name="connsiteX6" fmla="*/ 4282900 w 4282900"/>
                <a:gd name="connsiteY6" fmla="*/ 2752557 h 5795027"/>
                <a:gd name="connsiteX7" fmla="*/ 4282900 w 4282900"/>
                <a:gd name="connsiteY7" fmla="*/ 3042471 h 5795027"/>
                <a:gd name="connsiteX8" fmla="*/ 4282900 w 4282900"/>
                <a:gd name="connsiteY8" fmla="*/ 3441681 h 5795027"/>
                <a:gd name="connsiteX9" fmla="*/ 4282900 w 4282900"/>
                <a:gd name="connsiteY9" fmla="*/ 3746068 h 5795027"/>
                <a:gd name="connsiteX10" fmla="*/ 3723546 w 4282900"/>
                <a:gd name="connsiteY10" fmla="*/ 4939455 h 5795027"/>
                <a:gd name="connsiteX11" fmla="*/ 2332829 w 4282900"/>
                <a:gd name="connsiteY11" fmla="*/ 5630311 h 5795027"/>
                <a:gd name="connsiteX12" fmla="*/ 2137940 w 4282900"/>
                <a:gd name="connsiteY12" fmla="*/ 5795027 h 5795027"/>
                <a:gd name="connsiteX13" fmla="*/ 1950069 w 4282900"/>
                <a:gd name="connsiteY13" fmla="*/ 5630311 h 5795027"/>
                <a:gd name="connsiteX14" fmla="*/ 559353 w 4282900"/>
                <a:gd name="connsiteY14" fmla="*/ 4939455 h 5795027"/>
                <a:gd name="connsiteX15" fmla="*/ 0 w 4282900"/>
                <a:gd name="connsiteY15" fmla="*/ 3746068 h 5795027"/>
                <a:gd name="connsiteX16" fmla="*/ 0 w 4282900"/>
                <a:gd name="connsiteY16" fmla="*/ 3441681 h 5795027"/>
                <a:gd name="connsiteX17" fmla="*/ 0 w 4282900"/>
                <a:gd name="connsiteY17" fmla="*/ 3042471 h 5795027"/>
                <a:gd name="connsiteX18" fmla="*/ 0 w 4282900"/>
                <a:gd name="connsiteY18" fmla="*/ 2752557 h 5795027"/>
                <a:gd name="connsiteX19" fmla="*/ 0 w 4282900"/>
                <a:gd name="connsiteY19" fmla="*/ 2231503 h 5795027"/>
                <a:gd name="connsiteX20" fmla="*/ 0 w 4282900"/>
                <a:gd name="connsiteY20" fmla="*/ 2048959 h 5795027"/>
                <a:gd name="connsiteX21" fmla="*/ 559354 w 4282900"/>
                <a:gd name="connsiteY21" fmla="*/ 855573 h 5795027"/>
                <a:gd name="connsiteX22" fmla="*/ 1950071 w 4282900"/>
                <a:gd name="connsiteY22" fmla="*/ 164715 h 5795027"/>
                <a:gd name="connsiteX23" fmla="*/ 2144960 w 4282900"/>
                <a:gd name="connsiteY23" fmla="*/ 0 h 5795027"/>
                <a:gd name="connsiteX0" fmla="*/ 3723546 w 4282900"/>
                <a:gd name="connsiteY0" fmla="*/ 855573 h 5795027"/>
                <a:gd name="connsiteX1" fmla="*/ 4282900 w 4282900"/>
                <a:gd name="connsiteY1" fmla="*/ 2048959 h 5795027"/>
                <a:gd name="connsiteX2" fmla="*/ 4282900 w 4282900"/>
                <a:gd name="connsiteY2" fmla="*/ 2231503 h 5795027"/>
                <a:gd name="connsiteX3" fmla="*/ 4282900 w 4282900"/>
                <a:gd name="connsiteY3" fmla="*/ 2752557 h 5795027"/>
                <a:gd name="connsiteX4" fmla="*/ 4282900 w 4282900"/>
                <a:gd name="connsiteY4" fmla="*/ 3042471 h 5795027"/>
                <a:gd name="connsiteX5" fmla="*/ 4282900 w 4282900"/>
                <a:gd name="connsiteY5" fmla="*/ 3441681 h 5795027"/>
                <a:gd name="connsiteX6" fmla="*/ 4282900 w 4282900"/>
                <a:gd name="connsiteY6" fmla="*/ 3746068 h 5795027"/>
                <a:gd name="connsiteX7" fmla="*/ 3723546 w 4282900"/>
                <a:gd name="connsiteY7" fmla="*/ 4939455 h 5795027"/>
                <a:gd name="connsiteX8" fmla="*/ 2332829 w 4282900"/>
                <a:gd name="connsiteY8" fmla="*/ 5630311 h 5795027"/>
                <a:gd name="connsiteX9" fmla="*/ 2137940 w 4282900"/>
                <a:gd name="connsiteY9" fmla="*/ 5795027 h 5795027"/>
                <a:gd name="connsiteX10" fmla="*/ 1950069 w 4282900"/>
                <a:gd name="connsiteY10" fmla="*/ 5630311 h 5795027"/>
                <a:gd name="connsiteX11" fmla="*/ 559353 w 4282900"/>
                <a:gd name="connsiteY11" fmla="*/ 4939455 h 5795027"/>
                <a:gd name="connsiteX12" fmla="*/ 0 w 4282900"/>
                <a:gd name="connsiteY12" fmla="*/ 3746068 h 5795027"/>
                <a:gd name="connsiteX13" fmla="*/ 0 w 4282900"/>
                <a:gd name="connsiteY13" fmla="*/ 3441681 h 5795027"/>
                <a:gd name="connsiteX14" fmla="*/ 0 w 4282900"/>
                <a:gd name="connsiteY14" fmla="*/ 3042471 h 5795027"/>
                <a:gd name="connsiteX15" fmla="*/ 0 w 4282900"/>
                <a:gd name="connsiteY15" fmla="*/ 2752557 h 5795027"/>
                <a:gd name="connsiteX16" fmla="*/ 0 w 4282900"/>
                <a:gd name="connsiteY16" fmla="*/ 2231503 h 5795027"/>
                <a:gd name="connsiteX17" fmla="*/ 0 w 4282900"/>
                <a:gd name="connsiteY17" fmla="*/ 2048959 h 5795027"/>
                <a:gd name="connsiteX18" fmla="*/ 559354 w 4282900"/>
                <a:gd name="connsiteY18" fmla="*/ 855573 h 5795027"/>
                <a:gd name="connsiteX19" fmla="*/ 1950071 w 4282900"/>
                <a:gd name="connsiteY19" fmla="*/ 164715 h 5795027"/>
                <a:gd name="connsiteX20" fmla="*/ 2144960 w 4282900"/>
                <a:gd name="connsiteY20" fmla="*/ 0 h 5795027"/>
                <a:gd name="connsiteX21" fmla="*/ 2332832 w 4282900"/>
                <a:gd name="connsiteY21" fmla="*/ 164715 h 5795027"/>
                <a:gd name="connsiteX22" fmla="*/ 2976290 w 4282900"/>
                <a:gd name="connsiteY22" fmla="*/ 524033 h 5795027"/>
                <a:gd name="connsiteX23" fmla="*/ 3888635 w 4282900"/>
                <a:gd name="connsiteY23"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22" fmla="*/ 3888635 w 4282900"/>
                <a:gd name="connsiteY22"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0" fmla="*/ 4282900 w 4282900"/>
                <a:gd name="connsiteY0" fmla="*/ 2231503 h 5795027"/>
                <a:gd name="connsiteX1" fmla="*/ 4282900 w 4282900"/>
                <a:gd name="connsiteY1" fmla="*/ 2752557 h 5795027"/>
                <a:gd name="connsiteX2" fmla="*/ 4282900 w 4282900"/>
                <a:gd name="connsiteY2" fmla="*/ 3042471 h 5795027"/>
                <a:gd name="connsiteX3" fmla="*/ 4282900 w 4282900"/>
                <a:gd name="connsiteY3" fmla="*/ 3441681 h 5795027"/>
                <a:gd name="connsiteX4" fmla="*/ 4282900 w 4282900"/>
                <a:gd name="connsiteY4" fmla="*/ 3746068 h 5795027"/>
                <a:gd name="connsiteX5" fmla="*/ 3723546 w 4282900"/>
                <a:gd name="connsiteY5" fmla="*/ 4939455 h 5795027"/>
                <a:gd name="connsiteX6" fmla="*/ 2332829 w 4282900"/>
                <a:gd name="connsiteY6" fmla="*/ 5630311 h 5795027"/>
                <a:gd name="connsiteX7" fmla="*/ 2137940 w 4282900"/>
                <a:gd name="connsiteY7" fmla="*/ 5795027 h 5795027"/>
                <a:gd name="connsiteX8" fmla="*/ 1950069 w 4282900"/>
                <a:gd name="connsiteY8" fmla="*/ 5630311 h 5795027"/>
                <a:gd name="connsiteX9" fmla="*/ 559353 w 4282900"/>
                <a:gd name="connsiteY9" fmla="*/ 4939455 h 5795027"/>
                <a:gd name="connsiteX10" fmla="*/ 0 w 4282900"/>
                <a:gd name="connsiteY10" fmla="*/ 3746068 h 5795027"/>
                <a:gd name="connsiteX11" fmla="*/ 0 w 4282900"/>
                <a:gd name="connsiteY11" fmla="*/ 3441681 h 5795027"/>
                <a:gd name="connsiteX12" fmla="*/ 0 w 4282900"/>
                <a:gd name="connsiteY12" fmla="*/ 3042471 h 5795027"/>
                <a:gd name="connsiteX13" fmla="*/ 0 w 4282900"/>
                <a:gd name="connsiteY13" fmla="*/ 2752557 h 5795027"/>
                <a:gd name="connsiteX14" fmla="*/ 0 w 4282900"/>
                <a:gd name="connsiteY14" fmla="*/ 2231503 h 5795027"/>
                <a:gd name="connsiteX15" fmla="*/ 0 w 4282900"/>
                <a:gd name="connsiteY15" fmla="*/ 2048959 h 5795027"/>
                <a:gd name="connsiteX16" fmla="*/ 559354 w 4282900"/>
                <a:gd name="connsiteY16" fmla="*/ 855573 h 5795027"/>
                <a:gd name="connsiteX17" fmla="*/ 1950071 w 4282900"/>
                <a:gd name="connsiteY17" fmla="*/ 164715 h 5795027"/>
                <a:gd name="connsiteX18" fmla="*/ 2144960 w 4282900"/>
                <a:gd name="connsiteY18" fmla="*/ 0 h 5795027"/>
                <a:gd name="connsiteX19" fmla="*/ 2332832 w 4282900"/>
                <a:gd name="connsiteY19" fmla="*/ 164715 h 5795027"/>
                <a:gd name="connsiteX20" fmla="*/ 2976290 w 4282900"/>
                <a:gd name="connsiteY20" fmla="*/ 524033 h 5795027"/>
                <a:gd name="connsiteX0" fmla="*/ 4282900 w 4282900"/>
                <a:gd name="connsiteY0" fmla="*/ 2752557 h 5795027"/>
                <a:gd name="connsiteX1" fmla="*/ 4282900 w 4282900"/>
                <a:gd name="connsiteY1" fmla="*/ 3042471 h 5795027"/>
                <a:gd name="connsiteX2" fmla="*/ 4282900 w 4282900"/>
                <a:gd name="connsiteY2" fmla="*/ 3441681 h 5795027"/>
                <a:gd name="connsiteX3" fmla="*/ 4282900 w 4282900"/>
                <a:gd name="connsiteY3" fmla="*/ 3746068 h 5795027"/>
                <a:gd name="connsiteX4" fmla="*/ 3723546 w 4282900"/>
                <a:gd name="connsiteY4" fmla="*/ 4939455 h 5795027"/>
                <a:gd name="connsiteX5" fmla="*/ 2332829 w 4282900"/>
                <a:gd name="connsiteY5" fmla="*/ 5630311 h 5795027"/>
                <a:gd name="connsiteX6" fmla="*/ 2137940 w 4282900"/>
                <a:gd name="connsiteY6" fmla="*/ 5795027 h 5795027"/>
                <a:gd name="connsiteX7" fmla="*/ 1950069 w 4282900"/>
                <a:gd name="connsiteY7" fmla="*/ 5630311 h 5795027"/>
                <a:gd name="connsiteX8" fmla="*/ 559353 w 4282900"/>
                <a:gd name="connsiteY8" fmla="*/ 4939455 h 5795027"/>
                <a:gd name="connsiteX9" fmla="*/ 0 w 4282900"/>
                <a:gd name="connsiteY9" fmla="*/ 3746068 h 5795027"/>
                <a:gd name="connsiteX10" fmla="*/ 0 w 4282900"/>
                <a:gd name="connsiteY10" fmla="*/ 3441681 h 5795027"/>
                <a:gd name="connsiteX11" fmla="*/ 0 w 4282900"/>
                <a:gd name="connsiteY11" fmla="*/ 3042471 h 5795027"/>
                <a:gd name="connsiteX12" fmla="*/ 0 w 4282900"/>
                <a:gd name="connsiteY12" fmla="*/ 2752557 h 5795027"/>
                <a:gd name="connsiteX13" fmla="*/ 0 w 4282900"/>
                <a:gd name="connsiteY13" fmla="*/ 2231503 h 5795027"/>
                <a:gd name="connsiteX14" fmla="*/ 0 w 4282900"/>
                <a:gd name="connsiteY14" fmla="*/ 2048959 h 5795027"/>
                <a:gd name="connsiteX15" fmla="*/ 559354 w 4282900"/>
                <a:gd name="connsiteY15" fmla="*/ 855573 h 5795027"/>
                <a:gd name="connsiteX16" fmla="*/ 1950071 w 4282900"/>
                <a:gd name="connsiteY16" fmla="*/ 164715 h 5795027"/>
                <a:gd name="connsiteX17" fmla="*/ 2144960 w 4282900"/>
                <a:gd name="connsiteY17" fmla="*/ 0 h 5795027"/>
                <a:gd name="connsiteX18" fmla="*/ 2332832 w 4282900"/>
                <a:gd name="connsiteY18" fmla="*/ 164715 h 5795027"/>
                <a:gd name="connsiteX19" fmla="*/ 2976290 w 4282900"/>
                <a:gd name="connsiteY19" fmla="*/ 524033 h 5795027"/>
                <a:gd name="connsiteX0" fmla="*/ 4282900 w 4282900"/>
                <a:gd name="connsiteY0" fmla="*/ 3042471 h 5795027"/>
                <a:gd name="connsiteX1" fmla="*/ 4282900 w 4282900"/>
                <a:gd name="connsiteY1" fmla="*/ 3441681 h 5795027"/>
                <a:gd name="connsiteX2" fmla="*/ 4282900 w 4282900"/>
                <a:gd name="connsiteY2" fmla="*/ 3746068 h 5795027"/>
                <a:gd name="connsiteX3" fmla="*/ 3723546 w 4282900"/>
                <a:gd name="connsiteY3" fmla="*/ 4939455 h 5795027"/>
                <a:gd name="connsiteX4" fmla="*/ 2332829 w 4282900"/>
                <a:gd name="connsiteY4" fmla="*/ 5630311 h 5795027"/>
                <a:gd name="connsiteX5" fmla="*/ 2137940 w 4282900"/>
                <a:gd name="connsiteY5" fmla="*/ 5795027 h 5795027"/>
                <a:gd name="connsiteX6" fmla="*/ 1950069 w 4282900"/>
                <a:gd name="connsiteY6" fmla="*/ 5630311 h 5795027"/>
                <a:gd name="connsiteX7" fmla="*/ 559353 w 4282900"/>
                <a:gd name="connsiteY7" fmla="*/ 4939455 h 5795027"/>
                <a:gd name="connsiteX8" fmla="*/ 0 w 4282900"/>
                <a:gd name="connsiteY8" fmla="*/ 3746068 h 5795027"/>
                <a:gd name="connsiteX9" fmla="*/ 0 w 4282900"/>
                <a:gd name="connsiteY9" fmla="*/ 3441681 h 5795027"/>
                <a:gd name="connsiteX10" fmla="*/ 0 w 4282900"/>
                <a:gd name="connsiteY10" fmla="*/ 3042471 h 5795027"/>
                <a:gd name="connsiteX11" fmla="*/ 0 w 4282900"/>
                <a:gd name="connsiteY11" fmla="*/ 2752557 h 5795027"/>
                <a:gd name="connsiteX12" fmla="*/ 0 w 4282900"/>
                <a:gd name="connsiteY12" fmla="*/ 2231503 h 5795027"/>
                <a:gd name="connsiteX13" fmla="*/ 0 w 4282900"/>
                <a:gd name="connsiteY13" fmla="*/ 2048959 h 5795027"/>
                <a:gd name="connsiteX14" fmla="*/ 559354 w 4282900"/>
                <a:gd name="connsiteY14" fmla="*/ 855573 h 5795027"/>
                <a:gd name="connsiteX15" fmla="*/ 1950071 w 4282900"/>
                <a:gd name="connsiteY15" fmla="*/ 164715 h 5795027"/>
                <a:gd name="connsiteX16" fmla="*/ 2144960 w 4282900"/>
                <a:gd name="connsiteY16" fmla="*/ 0 h 5795027"/>
                <a:gd name="connsiteX17" fmla="*/ 2332832 w 4282900"/>
                <a:gd name="connsiteY17" fmla="*/ 164715 h 5795027"/>
                <a:gd name="connsiteX18" fmla="*/ 2976290 w 4282900"/>
                <a:gd name="connsiteY18" fmla="*/ 524033 h 5795027"/>
                <a:gd name="connsiteX0" fmla="*/ 4282900 w 4282900"/>
                <a:gd name="connsiteY0" fmla="*/ 3441681 h 5795027"/>
                <a:gd name="connsiteX1" fmla="*/ 4282900 w 4282900"/>
                <a:gd name="connsiteY1" fmla="*/ 3746068 h 5795027"/>
                <a:gd name="connsiteX2" fmla="*/ 3723546 w 4282900"/>
                <a:gd name="connsiteY2" fmla="*/ 4939455 h 5795027"/>
                <a:gd name="connsiteX3" fmla="*/ 2332829 w 4282900"/>
                <a:gd name="connsiteY3" fmla="*/ 5630311 h 5795027"/>
                <a:gd name="connsiteX4" fmla="*/ 2137940 w 4282900"/>
                <a:gd name="connsiteY4" fmla="*/ 5795027 h 5795027"/>
                <a:gd name="connsiteX5" fmla="*/ 1950069 w 4282900"/>
                <a:gd name="connsiteY5" fmla="*/ 5630311 h 5795027"/>
                <a:gd name="connsiteX6" fmla="*/ 559353 w 4282900"/>
                <a:gd name="connsiteY6" fmla="*/ 4939455 h 5795027"/>
                <a:gd name="connsiteX7" fmla="*/ 0 w 4282900"/>
                <a:gd name="connsiteY7" fmla="*/ 3746068 h 5795027"/>
                <a:gd name="connsiteX8" fmla="*/ 0 w 4282900"/>
                <a:gd name="connsiteY8" fmla="*/ 3441681 h 5795027"/>
                <a:gd name="connsiteX9" fmla="*/ 0 w 4282900"/>
                <a:gd name="connsiteY9" fmla="*/ 3042471 h 5795027"/>
                <a:gd name="connsiteX10" fmla="*/ 0 w 4282900"/>
                <a:gd name="connsiteY10" fmla="*/ 2752557 h 5795027"/>
                <a:gd name="connsiteX11" fmla="*/ 0 w 4282900"/>
                <a:gd name="connsiteY11" fmla="*/ 2231503 h 5795027"/>
                <a:gd name="connsiteX12" fmla="*/ 0 w 4282900"/>
                <a:gd name="connsiteY12" fmla="*/ 2048959 h 5795027"/>
                <a:gd name="connsiteX13" fmla="*/ 559354 w 4282900"/>
                <a:gd name="connsiteY13" fmla="*/ 855573 h 5795027"/>
                <a:gd name="connsiteX14" fmla="*/ 1950071 w 4282900"/>
                <a:gd name="connsiteY14" fmla="*/ 164715 h 5795027"/>
                <a:gd name="connsiteX15" fmla="*/ 2144960 w 4282900"/>
                <a:gd name="connsiteY15" fmla="*/ 0 h 5795027"/>
                <a:gd name="connsiteX16" fmla="*/ 2332832 w 4282900"/>
                <a:gd name="connsiteY16" fmla="*/ 164715 h 5795027"/>
                <a:gd name="connsiteX17" fmla="*/ 2976290 w 4282900"/>
                <a:gd name="connsiteY17" fmla="*/ 524033 h 5795027"/>
                <a:gd name="connsiteX0" fmla="*/ 4282900 w 4282900"/>
                <a:gd name="connsiteY0" fmla="*/ 3441681 h 5795027"/>
                <a:gd name="connsiteX1" fmla="*/ 3723546 w 4282900"/>
                <a:gd name="connsiteY1" fmla="*/ 4939455 h 5795027"/>
                <a:gd name="connsiteX2" fmla="*/ 2332829 w 4282900"/>
                <a:gd name="connsiteY2" fmla="*/ 5630311 h 5795027"/>
                <a:gd name="connsiteX3" fmla="*/ 2137940 w 4282900"/>
                <a:gd name="connsiteY3" fmla="*/ 5795027 h 5795027"/>
                <a:gd name="connsiteX4" fmla="*/ 1950069 w 4282900"/>
                <a:gd name="connsiteY4" fmla="*/ 5630311 h 5795027"/>
                <a:gd name="connsiteX5" fmla="*/ 559353 w 4282900"/>
                <a:gd name="connsiteY5" fmla="*/ 4939455 h 5795027"/>
                <a:gd name="connsiteX6" fmla="*/ 0 w 4282900"/>
                <a:gd name="connsiteY6" fmla="*/ 3746068 h 5795027"/>
                <a:gd name="connsiteX7" fmla="*/ 0 w 4282900"/>
                <a:gd name="connsiteY7" fmla="*/ 3441681 h 5795027"/>
                <a:gd name="connsiteX8" fmla="*/ 0 w 4282900"/>
                <a:gd name="connsiteY8" fmla="*/ 3042471 h 5795027"/>
                <a:gd name="connsiteX9" fmla="*/ 0 w 4282900"/>
                <a:gd name="connsiteY9" fmla="*/ 2752557 h 5795027"/>
                <a:gd name="connsiteX10" fmla="*/ 0 w 4282900"/>
                <a:gd name="connsiteY10" fmla="*/ 2231503 h 5795027"/>
                <a:gd name="connsiteX11" fmla="*/ 0 w 4282900"/>
                <a:gd name="connsiteY11" fmla="*/ 2048959 h 5795027"/>
                <a:gd name="connsiteX12" fmla="*/ 559354 w 4282900"/>
                <a:gd name="connsiteY12" fmla="*/ 855573 h 5795027"/>
                <a:gd name="connsiteX13" fmla="*/ 1950071 w 4282900"/>
                <a:gd name="connsiteY13" fmla="*/ 164715 h 5795027"/>
                <a:gd name="connsiteX14" fmla="*/ 2144960 w 4282900"/>
                <a:gd name="connsiteY14" fmla="*/ 0 h 5795027"/>
                <a:gd name="connsiteX15" fmla="*/ 2332832 w 4282900"/>
                <a:gd name="connsiteY15" fmla="*/ 164715 h 5795027"/>
                <a:gd name="connsiteX16" fmla="*/ 2976290 w 4282900"/>
                <a:gd name="connsiteY16" fmla="*/ 524033 h 5795027"/>
                <a:gd name="connsiteX0" fmla="*/ 3723546 w 3723546"/>
                <a:gd name="connsiteY0" fmla="*/ 4939455 h 5795027"/>
                <a:gd name="connsiteX1" fmla="*/ 2332829 w 3723546"/>
                <a:gd name="connsiteY1" fmla="*/ 5630311 h 5795027"/>
                <a:gd name="connsiteX2" fmla="*/ 2137940 w 3723546"/>
                <a:gd name="connsiteY2" fmla="*/ 5795027 h 5795027"/>
                <a:gd name="connsiteX3" fmla="*/ 1950069 w 3723546"/>
                <a:gd name="connsiteY3" fmla="*/ 5630311 h 5795027"/>
                <a:gd name="connsiteX4" fmla="*/ 559353 w 3723546"/>
                <a:gd name="connsiteY4" fmla="*/ 4939455 h 5795027"/>
                <a:gd name="connsiteX5" fmla="*/ 0 w 3723546"/>
                <a:gd name="connsiteY5" fmla="*/ 3746068 h 5795027"/>
                <a:gd name="connsiteX6" fmla="*/ 0 w 3723546"/>
                <a:gd name="connsiteY6" fmla="*/ 3441681 h 5795027"/>
                <a:gd name="connsiteX7" fmla="*/ 0 w 3723546"/>
                <a:gd name="connsiteY7" fmla="*/ 3042471 h 5795027"/>
                <a:gd name="connsiteX8" fmla="*/ 0 w 3723546"/>
                <a:gd name="connsiteY8" fmla="*/ 2752557 h 5795027"/>
                <a:gd name="connsiteX9" fmla="*/ 0 w 3723546"/>
                <a:gd name="connsiteY9" fmla="*/ 2231503 h 5795027"/>
                <a:gd name="connsiteX10" fmla="*/ 0 w 3723546"/>
                <a:gd name="connsiteY10" fmla="*/ 2048959 h 5795027"/>
                <a:gd name="connsiteX11" fmla="*/ 559354 w 3723546"/>
                <a:gd name="connsiteY11" fmla="*/ 855573 h 5795027"/>
                <a:gd name="connsiteX12" fmla="*/ 1950071 w 3723546"/>
                <a:gd name="connsiteY12" fmla="*/ 164715 h 5795027"/>
                <a:gd name="connsiteX13" fmla="*/ 2144960 w 3723546"/>
                <a:gd name="connsiteY13" fmla="*/ 0 h 5795027"/>
                <a:gd name="connsiteX14" fmla="*/ 2332832 w 3723546"/>
                <a:gd name="connsiteY14" fmla="*/ 164715 h 5795027"/>
                <a:gd name="connsiteX15" fmla="*/ 2976290 w 3723546"/>
                <a:gd name="connsiteY15" fmla="*/ 524033 h 5795027"/>
                <a:gd name="connsiteX0" fmla="*/ 3723546 w 3723546"/>
                <a:gd name="connsiteY0" fmla="*/ 4939455 h 5795027"/>
                <a:gd name="connsiteX1" fmla="*/ 2989878 w 3723546"/>
                <a:gd name="connsiteY1" fmla="*/ 5266109 h 5795027"/>
                <a:gd name="connsiteX2" fmla="*/ 2332829 w 3723546"/>
                <a:gd name="connsiteY2" fmla="*/ 5630311 h 5795027"/>
                <a:gd name="connsiteX3" fmla="*/ 2137940 w 3723546"/>
                <a:gd name="connsiteY3" fmla="*/ 5795027 h 5795027"/>
                <a:gd name="connsiteX4" fmla="*/ 1950069 w 3723546"/>
                <a:gd name="connsiteY4" fmla="*/ 5630311 h 5795027"/>
                <a:gd name="connsiteX5" fmla="*/ 559353 w 3723546"/>
                <a:gd name="connsiteY5" fmla="*/ 4939455 h 5795027"/>
                <a:gd name="connsiteX6" fmla="*/ 0 w 3723546"/>
                <a:gd name="connsiteY6" fmla="*/ 3746068 h 5795027"/>
                <a:gd name="connsiteX7" fmla="*/ 0 w 3723546"/>
                <a:gd name="connsiteY7" fmla="*/ 3441681 h 5795027"/>
                <a:gd name="connsiteX8" fmla="*/ 0 w 3723546"/>
                <a:gd name="connsiteY8" fmla="*/ 3042471 h 5795027"/>
                <a:gd name="connsiteX9" fmla="*/ 0 w 3723546"/>
                <a:gd name="connsiteY9" fmla="*/ 2752557 h 5795027"/>
                <a:gd name="connsiteX10" fmla="*/ 0 w 3723546"/>
                <a:gd name="connsiteY10" fmla="*/ 2231503 h 5795027"/>
                <a:gd name="connsiteX11" fmla="*/ 0 w 3723546"/>
                <a:gd name="connsiteY11" fmla="*/ 2048959 h 5795027"/>
                <a:gd name="connsiteX12" fmla="*/ 559354 w 3723546"/>
                <a:gd name="connsiteY12" fmla="*/ 855573 h 5795027"/>
                <a:gd name="connsiteX13" fmla="*/ 1950071 w 3723546"/>
                <a:gd name="connsiteY13" fmla="*/ 164715 h 5795027"/>
                <a:gd name="connsiteX14" fmla="*/ 2144960 w 3723546"/>
                <a:gd name="connsiteY14" fmla="*/ 0 h 5795027"/>
                <a:gd name="connsiteX15" fmla="*/ 2332832 w 3723546"/>
                <a:gd name="connsiteY15" fmla="*/ 164715 h 5795027"/>
                <a:gd name="connsiteX16" fmla="*/ 2976290 w 3723546"/>
                <a:gd name="connsiteY16"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87296"/>
                <a:gd name="connsiteY0" fmla="*/ 5266109 h 5795027"/>
                <a:gd name="connsiteX1" fmla="*/ 2332829 w 2987296"/>
                <a:gd name="connsiteY1" fmla="*/ 5630311 h 5795027"/>
                <a:gd name="connsiteX2" fmla="*/ 2137940 w 2987296"/>
                <a:gd name="connsiteY2" fmla="*/ 5795027 h 5795027"/>
                <a:gd name="connsiteX3" fmla="*/ 1950069 w 2987296"/>
                <a:gd name="connsiteY3" fmla="*/ 5630311 h 5795027"/>
                <a:gd name="connsiteX4" fmla="*/ 559353 w 2987296"/>
                <a:gd name="connsiteY4" fmla="*/ 4939455 h 5795027"/>
                <a:gd name="connsiteX5" fmla="*/ 0 w 2987296"/>
                <a:gd name="connsiteY5" fmla="*/ 3746068 h 5795027"/>
                <a:gd name="connsiteX6" fmla="*/ 0 w 2987296"/>
                <a:gd name="connsiteY6" fmla="*/ 3441681 h 5795027"/>
                <a:gd name="connsiteX7" fmla="*/ 0 w 2987296"/>
                <a:gd name="connsiteY7" fmla="*/ 3042471 h 5795027"/>
                <a:gd name="connsiteX8" fmla="*/ 0 w 2987296"/>
                <a:gd name="connsiteY8" fmla="*/ 2752557 h 5795027"/>
                <a:gd name="connsiteX9" fmla="*/ 0 w 2987296"/>
                <a:gd name="connsiteY9" fmla="*/ 2231503 h 5795027"/>
                <a:gd name="connsiteX10" fmla="*/ 0 w 2987296"/>
                <a:gd name="connsiteY10" fmla="*/ 2048959 h 5795027"/>
                <a:gd name="connsiteX11" fmla="*/ 559354 w 2987296"/>
                <a:gd name="connsiteY11" fmla="*/ 855573 h 5795027"/>
                <a:gd name="connsiteX12" fmla="*/ 1950071 w 2987296"/>
                <a:gd name="connsiteY12" fmla="*/ 164715 h 5795027"/>
                <a:gd name="connsiteX13" fmla="*/ 2144960 w 2987296"/>
                <a:gd name="connsiteY13" fmla="*/ 0 h 5795027"/>
                <a:gd name="connsiteX14" fmla="*/ 2332832 w 2987296"/>
                <a:gd name="connsiteY14" fmla="*/ 164715 h 5795027"/>
                <a:gd name="connsiteX15" fmla="*/ 2987296 w 2987296"/>
                <a:gd name="connsiteY15" fmla="*/ 557051 h 5795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987296" h="5795027">
                  <a:moveTo>
                    <a:pt x="2955049" y="5266109"/>
                  </a:moveTo>
                  <a:cubicBezTo>
                    <a:pt x="2737194" y="5332489"/>
                    <a:pt x="2474819" y="5542158"/>
                    <a:pt x="2332829" y="5630311"/>
                  </a:cubicBezTo>
                  <a:lnTo>
                    <a:pt x="2137940" y="5795027"/>
                  </a:lnTo>
                  <a:lnTo>
                    <a:pt x="1950069" y="5630311"/>
                  </a:lnTo>
                  <a:cubicBezTo>
                    <a:pt x="1484225" y="5270318"/>
                    <a:pt x="959280" y="5171158"/>
                    <a:pt x="559353" y="4939455"/>
                  </a:cubicBezTo>
                  <a:cubicBezTo>
                    <a:pt x="174796" y="4670559"/>
                    <a:pt x="0" y="4362177"/>
                    <a:pt x="0" y="3746068"/>
                  </a:cubicBezTo>
                  <a:lnTo>
                    <a:pt x="0" y="3441681"/>
                  </a:lnTo>
                  <a:lnTo>
                    <a:pt x="0" y="3042471"/>
                  </a:lnTo>
                  <a:lnTo>
                    <a:pt x="0" y="2752557"/>
                  </a:lnTo>
                  <a:lnTo>
                    <a:pt x="0" y="2231503"/>
                  </a:lnTo>
                  <a:lnTo>
                    <a:pt x="0" y="2048959"/>
                  </a:lnTo>
                  <a:cubicBezTo>
                    <a:pt x="0" y="1432851"/>
                    <a:pt x="174797" y="1124469"/>
                    <a:pt x="559354" y="855573"/>
                  </a:cubicBezTo>
                  <a:cubicBezTo>
                    <a:pt x="959283" y="623869"/>
                    <a:pt x="1484227" y="524709"/>
                    <a:pt x="1950071" y="164715"/>
                  </a:cubicBezTo>
                  <a:lnTo>
                    <a:pt x="2144960" y="0"/>
                  </a:lnTo>
                  <a:lnTo>
                    <a:pt x="2332832" y="164715"/>
                  </a:lnTo>
                  <a:cubicBezTo>
                    <a:pt x="2471387" y="252054"/>
                    <a:pt x="2755510" y="441908"/>
                    <a:pt x="2987296" y="557051"/>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A546BFEE-D3D9-4B18-BA88-49F7C7D266E7}"/>
              </a:ext>
            </a:extLst>
          </p:cNvPr>
          <p:cNvSpPr>
            <a:spLocks noGrp="1"/>
          </p:cNvSpPr>
          <p:nvPr>
            <p:ph type="title"/>
          </p:nvPr>
        </p:nvSpPr>
        <p:spPr>
          <a:xfrm>
            <a:off x="2148186" y="959587"/>
            <a:ext cx="9076329" cy="1064277"/>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DEA5BD3-1A63-4F94-ADFA-5CA2A414DE16}"/>
              </a:ext>
            </a:extLst>
          </p:cNvPr>
          <p:cNvSpPr>
            <a:spLocks noGrp="1"/>
          </p:cNvSpPr>
          <p:nvPr>
            <p:ph type="body" orient="vert" idx="1"/>
          </p:nvPr>
        </p:nvSpPr>
        <p:spPr>
          <a:xfrm>
            <a:off x="2148186" y="2248257"/>
            <a:ext cx="9076329" cy="365015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21888E-6FA1-446E-A77C-7D26923F6BAA}"/>
              </a:ext>
            </a:extLst>
          </p:cNvPr>
          <p:cNvSpPr>
            <a:spLocks noGrp="1"/>
          </p:cNvSpPr>
          <p:nvPr>
            <p:ph type="dt" sz="half" idx="10"/>
          </p:nvPr>
        </p:nvSpPr>
        <p:spPr/>
        <p:txBody>
          <a:bodyPr/>
          <a:lstStyle/>
          <a:p>
            <a:fld id="{11008460-8B2F-4AAA-A4E2-10730069204C}" type="datetimeFigureOut">
              <a:rPr lang="en-US" smtClean="0"/>
              <a:t>12/19/2024</a:t>
            </a:fld>
            <a:endParaRPr lang="en-US"/>
          </a:p>
        </p:txBody>
      </p:sp>
      <p:sp>
        <p:nvSpPr>
          <p:cNvPr id="5" name="Footer Placeholder 4">
            <a:extLst>
              <a:ext uri="{FF2B5EF4-FFF2-40B4-BE49-F238E27FC236}">
                <a16:creationId xmlns:a16="http://schemas.microsoft.com/office/drawing/2014/main" id="{5A33313F-58CA-4397-A3B4-71B068D1E2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CC6AB3-89E2-4B6A-A5F3-3FB781C1AA8C}"/>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33222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7BC2869-B8E0-44C7-801E-BA0C2C1B5E82}"/>
              </a:ext>
            </a:extLst>
          </p:cNvPr>
          <p:cNvGrpSpPr/>
          <p:nvPr/>
        </p:nvGrpSpPr>
        <p:grpSpPr>
          <a:xfrm rot="10800000">
            <a:off x="0" y="1827078"/>
            <a:ext cx="2926300" cy="5030922"/>
            <a:chOff x="9265700" y="2026"/>
            <a:chExt cx="2926300" cy="5030922"/>
          </a:xfrm>
        </p:grpSpPr>
        <p:sp>
          <p:nvSpPr>
            <p:cNvPr id="8" name="Freeform: Shape 7">
              <a:extLst>
                <a:ext uri="{FF2B5EF4-FFF2-40B4-BE49-F238E27FC236}">
                  <a16:creationId xmlns:a16="http://schemas.microsoft.com/office/drawing/2014/main" id="{BA7CEB8F-94FA-4A87-AA80-066173AA5C57}"/>
                </a:ext>
              </a:extLst>
            </p:cNvPr>
            <p:cNvSpPr/>
            <p:nvPr/>
          </p:nvSpPr>
          <p:spPr>
            <a:xfrm>
              <a:off x="9326904" y="2026"/>
              <a:ext cx="2249810" cy="2294745"/>
            </a:xfrm>
            <a:custGeom>
              <a:avLst/>
              <a:gdLst>
                <a:gd name="connsiteX0" fmla="*/ 49162 w 2249810"/>
                <a:gd name="connsiteY0" fmla="*/ 0 h 2294745"/>
                <a:gd name="connsiteX1" fmla="*/ 2200648 w 2249810"/>
                <a:gd name="connsiteY1" fmla="*/ 0 h 2294745"/>
                <a:gd name="connsiteX2" fmla="*/ 2210105 w 2249810"/>
                <a:gd name="connsiteY2" fmla="*/ 23601 h 2294745"/>
                <a:gd name="connsiteX3" fmla="*/ 2249810 w 2249810"/>
                <a:gd name="connsiteY3" fmla="*/ 326934 h 2294745"/>
                <a:gd name="connsiteX4" fmla="*/ 2249810 w 2249810"/>
                <a:gd name="connsiteY4" fmla="*/ 422824 h 2294745"/>
                <a:gd name="connsiteX5" fmla="*/ 2249810 w 2249810"/>
                <a:gd name="connsiteY5" fmla="*/ 696534 h 2294745"/>
                <a:gd name="connsiteX6" fmla="*/ 2249810 w 2249810"/>
                <a:gd name="connsiteY6" fmla="*/ 848826 h 2294745"/>
                <a:gd name="connsiteX7" fmla="*/ 2249810 w 2249810"/>
                <a:gd name="connsiteY7" fmla="*/ 1058531 h 2294745"/>
                <a:gd name="connsiteX8" fmla="*/ 2249810 w 2249810"/>
                <a:gd name="connsiteY8" fmla="*/ 1218426 h 2294745"/>
                <a:gd name="connsiteX9" fmla="*/ 1955981 w 2249810"/>
                <a:gd name="connsiteY9" fmla="*/ 1845313 h 2294745"/>
                <a:gd name="connsiteX10" fmla="*/ 1225437 w 2249810"/>
                <a:gd name="connsiteY10" fmla="*/ 2208220 h 2294745"/>
                <a:gd name="connsiteX11" fmla="*/ 1123061 w 2249810"/>
                <a:gd name="connsiteY11" fmla="*/ 2294745 h 2294745"/>
                <a:gd name="connsiteX12" fmla="*/ 1024372 w 2249810"/>
                <a:gd name="connsiteY12" fmla="*/ 2208220 h 2294745"/>
                <a:gd name="connsiteX13" fmla="*/ 293828 w 2249810"/>
                <a:gd name="connsiteY13" fmla="*/ 1845313 h 2294745"/>
                <a:gd name="connsiteX14" fmla="*/ 0 w 2249810"/>
                <a:gd name="connsiteY14" fmla="*/ 1218426 h 2294745"/>
                <a:gd name="connsiteX15" fmla="*/ 0 w 2249810"/>
                <a:gd name="connsiteY15" fmla="*/ 1058531 h 2294745"/>
                <a:gd name="connsiteX16" fmla="*/ 0 w 2249810"/>
                <a:gd name="connsiteY16" fmla="*/ 848826 h 2294745"/>
                <a:gd name="connsiteX17" fmla="*/ 0 w 2249810"/>
                <a:gd name="connsiteY17" fmla="*/ 696534 h 2294745"/>
                <a:gd name="connsiteX18" fmla="*/ 0 w 2249810"/>
                <a:gd name="connsiteY18" fmla="*/ 422824 h 2294745"/>
                <a:gd name="connsiteX19" fmla="*/ 0 w 2249810"/>
                <a:gd name="connsiteY19" fmla="*/ 326934 h 2294745"/>
                <a:gd name="connsiteX20" fmla="*/ 39705 w 2249810"/>
                <a:gd name="connsiteY20" fmla="*/ 23601 h 2294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49810" h="2294745">
                  <a:moveTo>
                    <a:pt x="49162" y="0"/>
                  </a:moveTo>
                  <a:lnTo>
                    <a:pt x="2200648" y="0"/>
                  </a:lnTo>
                  <a:lnTo>
                    <a:pt x="2210105" y="23601"/>
                  </a:lnTo>
                  <a:cubicBezTo>
                    <a:pt x="2236898" y="106934"/>
                    <a:pt x="2249810" y="205568"/>
                    <a:pt x="2249810" y="326934"/>
                  </a:cubicBezTo>
                  <a:lnTo>
                    <a:pt x="2249810" y="422824"/>
                  </a:lnTo>
                  <a:lnTo>
                    <a:pt x="2249810" y="696534"/>
                  </a:lnTo>
                  <a:lnTo>
                    <a:pt x="2249810" y="848826"/>
                  </a:lnTo>
                  <a:lnTo>
                    <a:pt x="2249810" y="1058531"/>
                  </a:lnTo>
                  <a:lnTo>
                    <a:pt x="2249810" y="1218426"/>
                  </a:lnTo>
                  <a:cubicBezTo>
                    <a:pt x="2249810" y="1542068"/>
                    <a:pt x="2157989" y="1704061"/>
                    <a:pt x="1955981" y="1845313"/>
                  </a:cubicBezTo>
                  <a:cubicBezTo>
                    <a:pt x="1745898" y="1967026"/>
                    <a:pt x="1470144" y="2019115"/>
                    <a:pt x="1225437" y="2208220"/>
                  </a:cubicBezTo>
                  <a:lnTo>
                    <a:pt x="1123061" y="2294745"/>
                  </a:lnTo>
                  <a:lnTo>
                    <a:pt x="1024372" y="2208220"/>
                  </a:lnTo>
                  <a:cubicBezTo>
                    <a:pt x="779664" y="2019115"/>
                    <a:pt x="503910" y="1967026"/>
                    <a:pt x="293828" y="1845313"/>
                  </a:cubicBezTo>
                  <a:cubicBezTo>
                    <a:pt x="91820" y="1704061"/>
                    <a:pt x="0" y="1542068"/>
                    <a:pt x="0" y="1218426"/>
                  </a:cubicBezTo>
                  <a:lnTo>
                    <a:pt x="0" y="1058531"/>
                  </a:lnTo>
                  <a:lnTo>
                    <a:pt x="0" y="848826"/>
                  </a:lnTo>
                  <a:lnTo>
                    <a:pt x="0" y="696534"/>
                  </a:lnTo>
                  <a:lnTo>
                    <a:pt x="0" y="422824"/>
                  </a:lnTo>
                  <a:lnTo>
                    <a:pt x="0" y="326934"/>
                  </a:lnTo>
                  <a:cubicBezTo>
                    <a:pt x="0" y="205568"/>
                    <a:pt x="12912" y="106934"/>
                    <a:pt x="39705" y="23601"/>
                  </a:cubicBezTo>
                  <a:close/>
                </a:path>
              </a:pathLst>
            </a:custGeom>
            <a:solidFill>
              <a:schemeClr val="bg2">
                <a:lumMod val="75000"/>
                <a:alpha val="1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74F9817E-A26F-4D7B-82A1-FA647EE4C86F}"/>
                </a:ext>
              </a:extLst>
            </p:cNvPr>
            <p:cNvSpPr/>
            <p:nvPr/>
          </p:nvSpPr>
          <p:spPr>
            <a:xfrm>
              <a:off x="10597154" y="1907348"/>
              <a:ext cx="1594846" cy="3044131"/>
            </a:xfrm>
            <a:custGeom>
              <a:avLst/>
              <a:gdLst>
                <a:gd name="connsiteX0" fmla="*/ 1126749 w 1594846"/>
                <a:gd name="connsiteY0" fmla="*/ 0 h 3044131"/>
                <a:gd name="connsiteX1" fmla="*/ 1225438 w 1594846"/>
                <a:gd name="connsiteY1" fmla="*/ 86525 h 3044131"/>
                <a:gd name="connsiteX2" fmla="*/ 1413279 w 1594846"/>
                <a:gd name="connsiteY2" fmla="*/ 205892 h 3044131"/>
                <a:gd name="connsiteX3" fmla="*/ 1594846 w 1594846"/>
                <a:gd name="connsiteY3" fmla="*/ 289191 h 3044131"/>
                <a:gd name="connsiteX4" fmla="*/ 1594846 w 1594846"/>
                <a:gd name="connsiteY4" fmla="*/ 2754939 h 3044131"/>
                <a:gd name="connsiteX5" fmla="*/ 1413277 w 1594846"/>
                <a:gd name="connsiteY5" fmla="*/ 2838239 h 3044131"/>
                <a:gd name="connsiteX6" fmla="*/ 1225436 w 1594846"/>
                <a:gd name="connsiteY6" fmla="*/ 2957606 h 3044131"/>
                <a:gd name="connsiteX7" fmla="*/ 1123061 w 1594846"/>
                <a:gd name="connsiteY7" fmla="*/ 3044131 h 3044131"/>
                <a:gd name="connsiteX8" fmla="*/ 1024372 w 1594846"/>
                <a:gd name="connsiteY8" fmla="*/ 2957606 h 3044131"/>
                <a:gd name="connsiteX9" fmla="*/ 293828 w 1594846"/>
                <a:gd name="connsiteY9" fmla="*/ 2594699 h 3044131"/>
                <a:gd name="connsiteX10" fmla="*/ 0 w 1594846"/>
                <a:gd name="connsiteY10" fmla="*/ 1967812 h 3044131"/>
                <a:gd name="connsiteX11" fmla="*/ 0 w 1594846"/>
                <a:gd name="connsiteY11" fmla="*/ 1807917 h 3044131"/>
                <a:gd name="connsiteX12" fmla="*/ 0 w 1594846"/>
                <a:gd name="connsiteY12" fmla="*/ 1598212 h 3044131"/>
                <a:gd name="connsiteX13" fmla="*/ 0 w 1594846"/>
                <a:gd name="connsiteY13" fmla="*/ 1445920 h 3044131"/>
                <a:gd name="connsiteX14" fmla="*/ 0 w 1594846"/>
                <a:gd name="connsiteY14" fmla="*/ 1172210 h 3044131"/>
                <a:gd name="connsiteX15" fmla="*/ 0 w 1594846"/>
                <a:gd name="connsiteY15" fmla="*/ 1076320 h 3044131"/>
                <a:gd name="connsiteX16" fmla="*/ 293829 w 1594846"/>
                <a:gd name="connsiteY16" fmla="*/ 449433 h 3044131"/>
                <a:gd name="connsiteX17" fmla="*/ 1024374 w 1594846"/>
                <a:gd name="connsiteY17" fmla="*/ 86525 h 3044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594846" h="3044131">
                  <a:moveTo>
                    <a:pt x="1126749" y="0"/>
                  </a:moveTo>
                  <a:lnTo>
                    <a:pt x="1225438" y="86525"/>
                  </a:lnTo>
                  <a:cubicBezTo>
                    <a:pt x="1286615" y="133801"/>
                    <a:pt x="1349732" y="172514"/>
                    <a:pt x="1413279" y="205892"/>
                  </a:cubicBezTo>
                  <a:lnTo>
                    <a:pt x="1594846" y="289191"/>
                  </a:lnTo>
                  <a:lnTo>
                    <a:pt x="1594846" y="2754939"/>
                  </a:lnTo>
                  <a:lnTo>
                    <a:pt x="1413277" y="2838239"/>
                  </a:lnTo>
                  <a:cubicBezTo>
                    <a:pt x="1349730" y="2871617"/>
                    <a:pt x="1286613" y="2910330"/>
                    <a:pt x="1225436" y="2957606"/>
                  </a:cubicBezTo>
                  <a:lnTo>
                    <a:pt x="1123061" y="3044131"/>
                  </a:lnTo>
                  <a:lnTo>
                    <a:pt x="1024372" y="2957606"/>
                  </a:lnTo>
                  <a:cubicBezTo>
                    <a:pt x="779664" y="2768501"/>
                    <a:pt x="503910" y="2716412"/>
                    <a:pt x="293828" y="2594699"/>
                  </a:cubicBezTo>
                  <a:cubicBezTo>
                    <a:pt x="91820" y="2453447"/>
                    <a:pt x="0" y="2291454"/>
                    <a:pt x="0" y="1967812"/>
                  </a:cubicBezTo>
                  <a:lnTo>
                    <a:pt x="0" y="1807917"/>
                  </a:lnTo>
                  <a:lnTo>
                    <a:pt x="0" y="1598212"/>
                  </a:lnTo>
                  <a:lnTo>
                    <a:pt x="0" y="1445920"/>
                  </a:lnTo>
                  <a:lnTo>
                    <a:pt x="0" y="1172210"/>
                  </a:lnTo>
                  <a:lnTo>
                    <a:pt x="0" y="1076320"/>
                  </a:lnTo>
                  <a:cubicBezTo>
                    <a:pt x="0" y="752678"/>
                    <a:pt x="91821" y="590684"/>
                    <a:pt x="293829" y="449433"/>
                  </a:cubicBezTo>
                  <a:cubicBezTo>
                    <a:pt x="503912" y="327719"/>
                    <a:pt x="779665" y="275630"/>
                    <a:pt x="1024374" y="86525"/>
                  </a:cubicBezTo>
                  <a:close/>
                </a:path>
              </a:pathLst>
            </a:custGeom>
            <a:solidFill>
              <a:schemeClr val="bg2">
                <a:lumMod val="75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0E734839-B51C-4112-A4D8-DDFCB7F84A6F}"/>
                </a:ext>
              </a:extLst>
            </p:cNvPr>
            <p:cNvSpPr/>
            <p:nvPr/>
          </p:nvSpPr>
          <p:spPr>
            <a:xfrm>
              <a:off x="9265700" y="7622"/>
              <a:ext cx="2372219" cy="2371961"/>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4282900 w 4447989"/>
                <a:gd name="connsiteY0" fmla="*/ 2048959 h 5795027"/>
                <a:gd name="connsiteX1" fmla="*/ 4282900 w 4447989"/>
                <a:gd name="connsiteY1" fmla="*/ 2231503 h 5795027"/>
                <a:gd name="connsiteX2" fmla="*/ 4282900 w 4447989"/>
                <a:gd name="connsiteY2" fmla="*/ 2752557 h 5795027"/>
                <a:gd name="connsiteX3" fmla="*/ 4282900 w 4447989"/>
                <a:gd name="connsiteY3" fmla="*/ 3042471 h 5795027"/>
                <a:gd name="connsiteX4" fmla="*/ 4282900 w 4447989"/>
                <a:gd name="connsiteY4" fmla="*/ 3441681 h 5795027"/>
                <a:gd name="connsiteX5" fmla="*/ 4282900 w 4447989"/>
                <a:gd name="connsiteY5" fmla="*/ 3746068 h 5795027"/>
                <a:gd name="connsiteX6" fmla="*/ 3723546 w 4447989"/>
                <a:gd name="connsiteY6" fmla="*/ 4939455 h 5795027"/>
                <a:gd name="connsiteX7" fmla="*/ 2332829 w 4447989"/>
                <a:gd name="connsiteY7" fmla="*/ 5630311 h 5795027"/>
                <a:gd name="connsiteX8" fmla="*/ 2137940 w 4447989"/>
                <a:gd name="connsiteY8" fmla="*/ 5795027 h 5795027"/>
                <a:gd name="connsiteX9" fmla="*/ 1950069 w 4447989"/>
                <a:gd name="connsiteY9" fmla="*/ 5630311 h 5795027"/>
                <a:gd name="connsiteX10" fmla="*/ 559353 w 4447989"/>
                <a:gd name="connsiteY10" fmla="*/ 4939455 h 5795027"/>
                <a:gd name="connsiteX11" fmla="*/ 0 w 4447989"/>
                <a:gd name="connsiteY11" fmla="*/ 3746068 h 5795027"/>
                <a:gd name="connsiteX12" fmla="*/ 0 w 4447989"/>
                <a:gd name="connsiteY12" fmla="*/ 3441681 h 5795027"/>
                <a:gd name="connsiteX13" fmla="*/ 0 w 4447989"/>
                <a:gd name="connsiteY13" fmla="*/ 3042471 h 5795027"/>
                <a:gd name="connsiteX14" fmla="*/ 0 w 4447989"/>
                <a:gd name="connsiteY14" fmla="*/ 2752557 h 5795027"/>
                <a:gd name="connsiteX15" fmla="*/ 0 w 4447989"/>
                <a:gd name="connsiteY15" fmla="*/ 2231503 h 5795027"/>
                <a:gd name="connsiteX16" fmla="*/ 0 w 4447989"/>
                <a:gd name="connsiteY16" fmla="*/ 2048959 h 5795027"/>
                <a:gd name="connsiteX17" fmla="*/ 559354 w 4447989"/>
                <a:gd name="connsiteY17" fmla="*/ 855573 h 5795027"/>
                <a:gd name="connsiteX18" fmla="*/ 1950071 w 4447989"/>
                <a:gd name="connsiteY18" fmla="*/ 164715 h 5795027"/>
                <a:gd name="connsiteX19" fmla="*/ 2144960 w 4447989"/>
                <a:gd name="connsiteY19" fmla="*/ 0 h 5795027"/>
                <a:gd name="connsiteX20" fmla="*/ 2332832 w 4447989"/>
                <a:gd name="connsiteY20" fmla="*/ 164715 h 5795027"/>
                <a:gd name="connsiteX21" fmla="*/ 3723546 w 4447989"/>
                <a:gd name="connsiteY21" fmla="*/ 855573 h 5795027"/>
                <a:gd name="connsiteX22" fmla="*/ 4447989 w 4447989"/>
                <a:gd name="connsiteY22" fmla="*/ 2214048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82900"/>
                <a:gd name="connsiteY0" fmla="*/ 1519558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92243"/>
                <a:gd name="connsiteY0" fmla="*/ 1519558 h 5795027"/>
                <a:gd name="connsiteX1" fmla="*/ 4282900 w 4292243"/>
                <a:gd name="connsiteY1" fmla="*/ 2231503 h 5795027"/>
                <a:gd name="connsiteX2" fmla="*/ 4282900 w 4292243"/>
                <a:gd name="connsiteY2" fmla="*/ 2752557 h 5795027"/>
                <a:gd name="connsiteX3" fmla="*/ 4282900 w 4292243"/>
                <a:gd name="connsiteY3" fmla="*/ 3042471 h 5795027"/>
                <a:gd name="connsiteX4" fmla="*/ 4282900 w 4292243"/>
                <a:gd name="connsiteY4" fmla="*/ 3441681 h 5795027"/>
                <a:gd name="connsiteX5" fmla="*/ 4282900 w 4292243"/>
                <a:gd name="connsiteY5" fmla="*/ 3746068 h 5795027"/>
                <a:gd name="connsiteX6" fmla="*/ 3723546 w 4292243"/>
                <a:gd name="connsiteY6" fmla="*/ 4939455 h 5795027"/>
                <a:gd name="connsiteX7" fmla="*/ 2332829 w 4292243"/>
                <a:gd name="connsiteY7" fmla="*/ 5630311 h 5795027"/>
                <a:gd name="connsiteX8" fmla="*/ 2137940 w 4292243"/>
                <a:gd name="connsiteY8" fmla="*/ 5795027 h 5795027"/>
                <a:gd name="connsiteX9" fmla="*/ 1950069 w 4292243"/>
                <a:gd name="connsiteY9" fmla="*/ 5630311 h 5795027"/>
                <a:gd name="connsiteX10" fmla="*/ 559353 w 4292243"/>
                <a:gd name="connsiteY10" fmla="*/ 4939455 h 5795027"/>
                <a:gd name="connsiteX11" fmla="*/ 0 w 4292243"/>
                <a:gd name="connsiteY11" fmla="*/ 3746068 h 5795027"/>
                <a:gd name="connsiteX12" fmla="*/ 0 w 4292243"/>
                <a:gd name="connsiteY12" fmla="*/ 3441681 h 5795027"/>
                <a:gd name="connsiteX13" fmla="*/ 0 w 4292243"/>
                <a:gd name="connsiteY13" fmla="*/ 3042471 h 5795027"/>
                <a:gd name="connsiteX14" fmla="*/ 0 w 4292243"/>
                <a:gd name="connsiteY14" fmla="*/ 2752557 h 5795027"/>
                <a:gd name="connsiteX15" fmla="*/ 0 w 4292243"/>
                <a:gd name="connsiteY15" fmla="*/ 2231503 h 5795027"/>
                <a:gd name="connsiteX16" fmla="*/ 0 w 4292243"/>
                <a:gd name="connsiteY16" fmla="*/ 2048959 h 5795027"/>
                <a:gd name="connsiteX17" fmla="*/ 559354 w 4292243"/>
                <a:gd name="connsiteY17" fmla="*/ 855573 h 5795027"/>
                <a:gd name="connsiteX18" fmla="*/ 1950071 w 4292243"/>
                <a:gd name="connsiteY18" fmla="*/ 164715 h 5795027"/>
                <a:gd name="connsiteX19" fmla="*/ 2144960 w 4292243"/>
                <a:gd name="connsiteY19" fmla="*/ 0 h 5795027"/>
                <a:gd name="connsiteX20" fmla="*/ 2332832 w 4292243"/>
                <a:gd name="connsiteY20" fmla="*/ 164715 h 5795027"/>
                <a:gd name="connsiteX21" fmla="*/ 3723546 w 4292243"/>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2144960 w 4282900"/>
                <a:gd name="connsiteY18"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64279 w 4282900"/>
                <a:gd name="connsiteY17" fmla="*/ 1516418 h 5795027"/>
                <a:gd name="connsiteX18" fmla="*/ 559354 w 4282900"/>
                <a:gd name="connsiteY18" fmla="*/ 855573 h 5795027"/>
                <a:gd name="connsiteX19" fmla="*/ 2144960 w 4282900"/>
                <a:gd name="connsiteY19" fmla="*/ 0 h 5795027"/>
                <a:gd name="connsiteX0" fmla="*/ 4213242 w 4282900"/>
                <a:gd name="connsiteY0" fmla="*/ 657020 h 4939454"/>
                <a:gd name="connsiteX1" fmla="*/ 4282900 w 4282900"/>
                <a:gd name="connsiteY1" fmla="*/ 1375930 h 4939454"/>
                <a:gd name="connsiteX2" fmla="*/ 4282900 w 4282900"/>
                <a:gd name="connsiteY2" fmla="*/ 1896984 h 4939454"/>
                <a:gd name="connsiteX3" fmla="*/ 4282900 w 4282900"/>
                <a:gd name="connsiteY3" fmla="*/ 2186898 h 4939454"/>
                <a:gd name="connsiteX4" fmla="*/ 4282900 w 4282900"/>
                <a:gd name="connsiteY4" fmla="*/ 2586108 h 4939454"/>
                <a:gd name="connsiteX5" fmla="*/ 4282900 w 4282900"/>
                <a:gd name="connsiteY5" fmla="*/ 2890495 h 4939454"/>
                <a:gd name="connsiteX6" fmla="*/ 3723546 w 4282900"/>
                <a:gd name="connsiteY6" fmla="*/ 4083882 h 4939454"/>
                <a:gd name="connsiteX7" fmla="*/ 2332829 w 4282900"/>
                <a:gd name="connsiteY7" fmla="*/ 4774738 h 4939454"/>
                <a:gd name="connsiteX8" fmla="*/ 2137940 w 4282900"/>
                <a:gd name="connsiteY8" fmla="*/ 4939454 h 4939454"/>
                <a:gd name="connsiteX9" fmla="*/ 1950069 w 4282900"/>
                <a:gd name="connsiteY9" fmla="*/ 4774738 h 4939454"/>
                <a:gd name="connsiteX10" fmla="*/ 559353 w 4282900"/>
                <a:gd name="connsiteY10" fmla="*/ 4083882 h 4939454"/>
                <a:gd name="connsiteX11" fmla="*/ 0 w 4282900"/>
                <a:gd name="connsiteY11" fmla="*/ 2890495 h 4939454"/>
                <a:gd name="connsiteX12" fmla="*/ 0 w 4282900"/>
                <a:gd name="connsiteY12" fmla="*/ 2586108 h 4939454"/>
                <a:gd name="connsiteX13" fmla="*/ 0 w 4282900"/>
                <a:gd name="connsiteY13" fmla="*/ 2186898 h 4939454"/>
                <a:gd name="connsiteX14" fmla="*/ 0 w 4282900"/>
                <a:gd name="connsiteY14" fmla="*/ 1896984 h 4939454"/>
                <a:gd name="connsiteX15" fmla="*/ 0 w 4282900"/>
                <a:gd name="connsiteY15" fmla="*/ 1375930 h 4939454"/>
                <a:gd name="connsiteX16" fmla="*/ 0 w 4282900"/>
                <a:gd name="connsiteY16" fmla="*/ 1193386 h 4939454"/>
                <a:gd name="connsiteX17" fmla="*/ 64279 w 4282900"/>
                <a:gd name="connsiteY17" fmla="*/ 660845 h 4939454"/>
                <a:gd name="connsiteX18" fmla="*/ 559354 w 4282900"/>
                <a:gd name="connsiteY18" fmla="*/ 0 h 493945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282900" h="4282434">
                  <a:moveTo>
                    <a:pt x="4213242" y="0"/>
                  </a:moveTo>
                  <a:cubicBezTo>
                    <a:pt x="4294511" y="306972"/>
                    <a:pt x="4271290" y="481595"/>
                    <a:pt x="4282900" y="718910"/>
                  </a:cubicBezTo>
                  <a:lnTo>
                    <a:pt x="4282900" y="1239964"/>
                  </a:lnTo>
                  <a:lnTo>
                    <a:pt x="4282900" y="1529878"/>
                  </a:lnTo>
                  <a:lnTo>
                    <a:pt x="4282900" y="1929088"/>
                  </a:lnTo>
                  <a:lnTo>
                    <a:pt x="4282900" y="2233475"/>
                  </a:lnTo>
                  <a:cubicBezTo>
                    <a:pt x="4282900" y="2849584"/>
                    <a:pt x="4108103" y="3157966"/>
                    <a:pt x="3723546" y="3426862"/>
                  </a:cubicBezTo>
                  <a:cubicBezTo>
                    <a:pt x="3323617" y="3658565"/>
                    <a:pt x="2798672" y="3757725"/>
                    <a:pt x="2332829" y="4117718"/>
                  </a:cubicBezTo>
                  <a:lnTo>
                    <a:pt x="2137940" y="4282434"/>
                  </a:lnTo>
                  <a:lnTo>
                    <a:pt x="1950069" y="4117718"/>
                  </a:lnTo>
                  <a:cubicBezTo>
                    <a:pt x="1484225" y="3757725"/>
                    <a:pt x="959280" y="3658565"/>
                    <a:pt x="559353" y="3426862"/>
                  </a:cubicBezTo>
                  <a:cubicBezTo>
                    <a:pt x="174796" y="3157966"/>
                    <a:pt x="0" y="2849584"/>
                    <a:pt x="0" y="2233475"/>
                  </a:cubicBezTo>
                  <a:lnTo>
                    <a:pt x="0" y="1929088"/>
                  </a:lnTo>
                  <a:lnTo>
                    <a:pt x="0" y="1529878"/>
                  </a:lnTo>
                  <a:lnTo>
                    <a:pt x="0" y="1239964"/>
                  </a:lnTo>
                  <a:lnTo>
                    <a:pt x="0" y="718910"/>
                  </a:lnTo>
                  <a:lnTo>
                    <a:pt x="0" y="536366"/>
                  </a:lnTo>
                  <a:cubicBezTo>
                    <a:pt x="10713" y="417185"/>
                    <a:pt x="19813" y="133066"/>
                    <a:pt x="64279" y="3825"/>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51DFF651-C17F-4B2C-A962-32FA4958BCFA}"/>
                </a:ext>
              </a:extLst>
            </p:cNvPr>
            <p:cNvSpPr/>
            <p:nvPr/>
          </p:nvSpPr>
          <p:spPr>
            <a:xfrm>
              <a:off x="10536649" y="1823190"/>
              <a:ext cx="1654608" cy="3209758"/>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2144960 w 4282900"/>
                <a:gd name="connsiteY0" fmla="*/ 0 h 5795027"/>
                <a:gd name="connsiteX1" fmla="*/ 2332832 w 4282900"/>
                <a:gd name="connsiteY1" fmla="*/ 164715 h 5795027"/>
                <a:gd name="connsiteX2" fmla="*/ 2976290 w 4282900"/>
                <a:gd name="connsiteY2" fmla="*/ 524033 h 5795027"/>
                <a:gd name="connsiteX3" fmla="*/ 3723546 w 4282900"/>
                <a:gd name="connsiteY3" fmla="*/ 855573 h 5795027"/>
                <a:gd name="connsiteX4" fmla="*/ 4282900 w 4282900"/>
                <a:gd name="connsiteY4" fmla="*/ 2048959 h 5795027"/>
                <a:gd name="connsiteX5" fmla="*/ 4282900 w 4282900"/>
                <a:gd name="connsiteY5" fmla="*/ 2231503 h 5795027"/>
                <a:gd name="connsiteX6" fmla="*/ 4282900 w 4282900"/>
                <a:gd name="connsiteY6" fmla="*/ 2752557 h 5795027"/>
                <a:gd name="connsiteX7" fmla="*/ 4282900 w 4282900"/>
                <a:gd name="connsiteY7" fmla="*/ 3042471 h 5795027"/>
                <a:gd name="connsiteX8" fmla="*/ 4282900 w 4282900"/>
                <a:gd name="connsiteY8" fmla="*/ 3441681 h 5795027"/>
                <a:gd name="connsiteX9" fmla="*/ 4282900 w 4282900"/>
                <a:gd name="connsiteY9" fmla="*/ 3746068 h 5795027"/>
                <a:gd name="connsiteX10" fmla="*/ 3723546 w 4282900"/>
                <a:gd name="connsiteY10" fmla="*/ 4939455 h 5795027"/>
                <a:gd name="connsiteX11" fmla="*/ 2332829 w 4282900"/>
                <a:gd name="connsiteY11" fmla="*/ 5630311 h 5795027"/>
                <a:gd name="connsiteX12" fmla="*/ 2137940 w 4282900"/>
                <a:gd name="connsiteY12" fmla="*/ 5795027 h 5795027"/>
                <a:gd name="connsiteX13" fmla="*/ 1950069 w 4282900"/>
                <a:gd name="connsiteY13" fmla="*/ 5630311 h 5795027"/>
                <a:gd name="connsiteX14" fmla="*/ 559353 w 4282900"/>
                <a:gd name="connsiteY14" fmla="*/ 4939455 h 5795027"/>
                <a:gd name="connsiteX15" fmla="*/ 0 w 4282900"/>
                <a:gd name="connsiteY15" fmla="*/ 3746068 h 5795027"/>
                <a:gd name="connsiteX16" fmla="*/ 0 w 4282900"/>
                <a:gd name="connsiteY16" fmla="*/ 3441681 h 5795027"/>
                <a:gd name="connsiteX17" fmla="*/ 0 w 4282900"/>
                <a:gd name="connsiteY17" fmla="*/ 3042471 h 5795027"/>
                <a:gd name="connsiteX18" fmla="*/ 0 w 4282900"/>
                <a:gd name="connsiteY18" fmla="*/ 2752557 h 5795027"/>
                <a:gd name="connsiteX19" fmla="*/ 0 w 4282900"/>
                <a:gd name="connsiteY19" fmla="*/ 2231503 h 5795027"/>
                <a:gd name="connsiteX20" fmla="*/ 0 w 4282900"/>
                <a:gd name="connsiteY20" fmla="*/ 2048959 h 5795027"/>
                <a:gd name="connsiteX21" fmla="*/ 559354 w 4282900"/>
                <a:gd name="connsiteY21" fmla="*/ 855573 h 5795027"/>
                <a:gd name="connsiteX22" fmla="*/ 1950071 w 4282900"/>
                <a:gd name="connsiteY22" fmla="*/ 164715 h 5795027"/>
                <a:gd name="connsiteX23" fmla="*/ 2144960 w 4282900"/>
                <a:gd name="connsiteY23" fmla="*/ 0 h 5795027"/>
                <a:gd name="connsiteX0" fmla="*/ 3723546 w 4282900"/>
                <a:gd name="connsiteY0" fmla="*/ 855573 h 5795027"/>
                <a:gd name="connsiteX1" fmla="*/ 4282900 w 4282900"/>
                <a:gd name="connsiteY1" fmla="*/ 2048959 h 5795027"/>
                <a:gd name="connsiteX2" fmla="*/ 4282900 w 4282900"/>
                <a:gd name="connsiteY2" fmla="*/ 2231503 h 5795027"/>
                <a:gd name="connsiteX3" fmla="*/ 4282900 w 4282900"/>
                <a:gd name="connsiteY3" fmla="*/ 2752557 h 5795027"/>
                <a:gd name="connsiteX4" fmla="*/ 4282900 w 4282900"/>
                <a:gd name="connsiteY4" fmla="*/ 3042471 h 5795027"/>
                <a:gd name="connsiteX5" fmla="*/ 4282900 w 4282900"/>
                <a:gd name="connsiteY5" fmla="*/ 3441681 h 5795027"/>
                <a:gd name="connsiteX6" fmla="*/ 4282900 w 4282900"/>
                <a:gd name="connsiteY6" fmla="*/ 3746068 h 5795027"/>
                <a:gd name="connsiteX7" fmla="*/ 3723546 w 4282900"/>
                <a:gd name="connsiteY7" fmla="*/ 4939455 h 5795027"/>
                <a:gd name="connsiteX8" fmla="*/ 2332829 w 4282900"/>
                <a:gd name="connsiteY8" fmla="*/ 5630311 h 5795027"/>
                <a:gd name="connsiteX9" fmla="*/ 2137940 w 4282900"/>
                <a:gd name="connsiteY9" fmla="*/ 5795027 h 5795027"/>
                <a:gd name="connsiteX10" fmla="*/ 1950069 w 4282900"/>
                <a:gd name="connsiteY10" fmla="*/ 5630311 h 5795027"/>
                <a:gd name="connsiteX11" fmla="*/ 559353 w 4282900"/>
                <a:gd name="connsiteY11" fmla="*/ 4939455 h 5795027"/>
                <a:gd name="connsiteX12" fmla="*/ 0 w 4282900"/>
                <a:gd name="connsiteY12" fmla="*/ 3746068 h 5795027"/>
                <a:gd name="connsiteX13" fmla="*/ 0 w 4282900"/>
                <a:gd name="connsiteY13" fmla="*/ 3441681 h 5795027"/>
                <a:gd name="connsiteX14" fmla="*/ 0 w 4282900"/>
                <a:gd name="connsiteY14" fmla="*/ 3042471 h 5795027"/>
                <a:gd name="connsiteX15" fmla="*/ 0 w 4282900"/>
                <a:gd name="connsiteY15" fmla="*/ 2752557 h 5795027"/>
                <a:gd name="connsiteX16" fmla="*/ 0 w 4282900"/>
                <a:gd name="connsiteY16" fmla="*/ 2231503 h 5795027"/>
                <a:gd name="connsiteX17" fmla="*/ 0 w 4282900"/>
                <a:gd name="connsiteY17" fmla="*/ 2048959 h 5795027"/>
                <a:gd name="connsiteX18" fmla="*/ 559354 w 4282900"/>
                <a:gd name="connsiteY18" fmla="*/ 855573 h 5795027"/>
                <a:gd name="connsiteX19" fmla="*/ 1950071 w 4282900"/>
                <a:gd name="connsiteY19" fmla="*/ 164715 h 5795027"/>
                <a:gd name="connsiteX20" fmla="*/ 2144960 w 4282900"/>
                <a:gd name="connsiteY20" fmla="*/ 0 h 5795027"/>
                <a:gd name="connsiteX21" fmla="*/ 2332832 w 4282900"/>
                <a:gd name="connsiteY21" fmla="*/ 164715 h 5795027"/>
                <a:gd name="connsiteX22" fmla="*/ 2976290 w 4282900"/>
                <a:gd name="connsiteY22" fmla="*/ 524033 h 5795027"/>
                <a:gd name="connsiteX23" fmla="*/ 3888635 w 4282900"/>
                <a:gd name="connsiteY23"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22" fmla="*/ 3888635 w 4282900"/>
                <a:gd name="connsiteY22"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0" fmla="*/ 4282900 w 4282900"/>
                <a:gd name="connsiteY0" fmla="*/ 2231503 h 5795027"/>
                <a:gd name="connsiteX1" fmla="*/ 4282900 w 4282900"/>
                <a:gd name="connsiteY1" fmla="*/ 2752557 h 5795027"/>
                <a:gd name="connsiteX2" fmla="*/ 4282900 w 4282900"/>
                <a:gd name="connsiteY2" fmla="*/ 3042471 h 5795027"/>
                <a:gd name="connsiteX3" fmla="*/ 4282900 w 4282900"/>
                <a:gd name="connsiteY3" fmla="*/ 3441681 h 5795027"/>
                <a:gd name="connsiteX4" fmla="*/ 4282900 w 4282900"/>
                <a:gd name="connsiteY4" fmla="*/ 3746068 h 5795027"/>
                <a:gd name="connsiteX5" fmla="*/ 3723546 w 4282900"/>
                <a:gd name="connsiteY5" fmla="*/ 4939455 h 5795027"/>
                <a:gd name="connsiteX6" fmla="*/ 2332829 w 4282900"/>
                <a:gd name="connsiteY6" fmla="*/ 5630311 h 5795027"/>
                <a:gd name="connsiteX7" fmla="*/ 2137940 w 4282900"/>
                <a:gd name="connsiteY7" fmla="*/ 5795027 h 5795027"/>
                <a:gd name="connsiteX8" fmla="*/ 1950069 w 4282900"/>
                <a:gd name="connsiteY8" fmla="*/ 5630311 h 5795027"/>
                <a:gd name="connsiteX9" fmla="*/ 559353 w 4282900"/>
                <a:gd name="connsiteY9" fmla="*/ 4939455 h 5795027"/>
                <a:gd name="connsiteX10" fmla="*/ 0 w 4282900"/>
                <a:gd name="connsiteY10" fmla="*/ 3746068 h 5795027"/>
                <a:gd name="connsiteX11" fmla="*/ 0 w 4282900"/>
                <a:gd name="connsiteY11" fmla="*/ 3441681 h 5795027"/>
                <a:gd name="connsiteX12" fmla="*/ 0 w 4282900"/>
                <a:gd name="connsiteY12" fmla="*/ 3042471 h 5795027"/>
                <a:gd name="connsiteX13" fmla="*/ 0 w 4282900"/>
                <a:gd name="connsiteY13" fmla="*/ 2752557 h 5795027"/>
                <a:gd name="connsiteX14" fmla="*/ 0 w 4282900"/>
                <a:gd name="connsiteY14" fmla="*/ 2231503 h 5795027"/>
                <a:gd name="connsiteX15" fmla="*/ 0 w 4282900"/>
                <a:gd name="connsiteY15" fmla="*/ 2048959 h 5795027"/>
                <a:gd name="connsiteX16" fmla="*/ 559354 w 4282900"/>
                <a:gd name="connsiteY16" fmla="*/ 855573 h 5795027"/>
                <a:gd name="connsiteX17" fmla="*/ 1950071 w 4282900"/>
                <a:gd name="connsiteY17" fmla="*/ 164715 h 5795027"/>
                <a:gd name="connsiteX18" fmla="*/ 2144960 w 4282900"/>
                <a:gd name="connsiteY18" fmla="*/ 0 h 5795027"/>
                <a:gd name="connsiteX19" fmla="*/ 2332832 w 4282900"/>
                <a:gd name="connsiteY19" fmla="*/ 164715 h 5795027"/>
                <a:gd name="connsiteX20" fmla="*/ 2976290 w 4282900"/>
                <a:gd name="connsiteY20" fmla="*/ 524033 h 5795027"/>
                <a:gd name="connsiteX0" fmla="*/ 4282900 w 4282900"/>
                <a:gd name="connsiteY0" fmla="*/ 2752557 h 5795027"/>
                <a:gd name="connsiteX1" fmla="*/ 4282900 w 4282900"/>
                <a:gd name="connsiteY1" fmla="*/ 3042471 h 5795027"/>
                <a:gd name="connsiteX2" fmla="*/ 4282900 w 4282900"/>
                <a:gd name="connsiteY2" fmla="*/ 3441681 h 5795027"/>
                <a:gd name="connsiteX3" fmla="*/ 4282900 w 4282900"/>
                <a:gd name="connsiteY3" fmla="*/ 3746068 h 5795027"/>
                <a:gd name="connsiteX4" fmla="*/ 3723546 w 4282900"/>
                <a:gd name="connsiteY4" fmla="*/ 4939455 h 5795027"/>
                <a:gd name="connsiteX5" fmla="*/ 2332829 w 4282900"/>
                <a:gd name="connsiteY5" fmla="*/ 5630311 h 5795027"/>
                <a:gd name="connsiteX6" fmla="*/ 2137940 w 4282900"/>
                <a:gd name="connsiteY6" fmla="*/ 5795027 h 5795027"/>
                <a:gd name="connsiteX7" fmla="*/ 1950069 w 4282900"/>
                <a:gd name="connsiteY7" fmla="*/ 5630311 h 5795027"/>
                <a:gd name="connsiteX8" fmla="*/ 559353 w 4282900"/>
                <a:gd name="connsiteY8" fmla="*/ 4939455 h 5795027"/>
                <a:gd name="connsiteX9" fmla="*/ 0 w 4282900"/>
                <a:gd name="connsiteY9" fmla="*/ 3746068 h 5795027"/>
                <a:gd name="connsiteX10" fmla="*/ 0 w 4282900"/>
                <a:gd name="connsiteY10" fmla="*/ 3441681 h 5795027"/>
                <a:gd name="connsiteX11" fmla="*/ 0 w 4282900"/>
                <a:gd name="connsiteY11" fmla="*/ 3042471 h 5795027"/>
                <a:gd name="connsiteX12" fmla="*/ 0 w 4282900"/>
                <a:gd name="connsiteY12" fmla="*/ 2752557 h 5795027"/>
                <a:gd name="connsiteX13" fmla="*/ 0 w 4282900"/>
                <a:gd name="connsiteY13" fmla="*/ 2231503 h 5795027"/>
                <a:gd name="connsiteX14" fmla="*/ 0 w 4282900"/>
                <a:gd name="connsiteY14" fmla="*/ 2048959 h 5795027"/>
                <a:gd name="connsiteX15" fmla="*/ 559354 w 4282900"/>
                <a:gd name="connsiteY15" fmla="*/ 855573 h 5795027"/>
                <a:gd name="connsiteX16" fmla="*/ 1950071 w 4282900"/>
                <a:gd name="connsiteY16" fmla="*/ 164715 h 5795027"/>
                <a:gd name="connsiteX17" fmla="*/ 2144960 w 4282900"/>
                <a:gd name="connsiteY17" fmla="*/ 0 h 5795027"/>
                <a:gd name="connsiteX18" fmla="*/ 2332832 w 4282900"/>
                <a:gd name="connsiteY18" fmla="*/ 164715 h 5795027"/>
                <a:gd name="connsiteX19" fmla="*/ 2976290 w 4282900"/>
                <a:gd name="connsiteY19" fmla="*/ 524033 h 5795027"/>
                <a:gd name="connsiteX0" fmla="*/ 4282900 w 4282900"/>
                <a:gd name="connsiteY0" fmla="*/ 3042471 h 5795027"/>
                <a:gd name="connsiteX1" fmla="*/ 4282900 w 4282900"/>
                <a:gd name="connsiteY1" fmla="*/ 3441681 h 5795027"/>
                <a:gd name="connsiteX2" fmla="*/ 4282900 w 4282900"/>
                <a:gd name="connsiteY2" fmla="*/ 3746068 h 5795027"/>
                <a:gd name="connsiteX3" fmla="*/ 3723546 w 4282900"/>
                <a:gd name="connsiteY3" fmla="*/ 4939455 h 5795027"/>
                <a:gd name="connsiteX4" fmla="*/ 2332829 w 4282900"/>
                <a:gd name="connsiteY4" fmla="*/ 5630311 h 5795027"/>
                <a:gd name="connsiteX5" fmla="*/ 2137940 w 4282900"/>
                <a:gd name="connsiteY5" fmla="*/ 5795027 h 5795027"/>
                <a:gd name="connsiteX6" fmla="*/ 1950069 w 4282900"/>
                <a:gd name="connsiteY6" fmla="*/ 5630311 h 5795027"/>
                <a:gd name="connsiteX7" fmla="*/ 559353 w 4282900"/>
                <a:gd name="connsiteY7" fmla="*/ 4939455 h 5795027"/>
                <a:gd name="connsiteX8" fmla="*/ 0 w 4282900"/>
                <a:gd name="connsiteY8" fmla="*/ 3746068 h 5795027"/>
                <a:gd name="connsiteX9" fmla="*/ 0 w 4282900"/>
                <a:gd name="connsiteY9" fmla="*/ 3441681 h 5795027"/>
                <a:gd name="connsiteX10" fmla="*/ 0 w 4282900"/>
                <a:gd name="connsiteY10" fmla="*/ 3042471 h 5795027"/>
                <a:gd name="connsiteX11" fmla="*/ 0 w 4282900"/>
                <a:gd name="connsiteY11" fmla="*/ 2752557 h 5795027"/>
                <a:gd name="connsiteX12" fmla="*/ 0 w 4282900"/>
                <a:gd name="connsiteY12" fmla="*/ 2231503 h 5795027"/>
                <a:gd name="connsiteX13" fmla="*/ 0 w 4282900"/>
                <a:gd name="connsiteY13" fmla="*/ 2048959 h 5795027"/>
                <a:gd name="connsiteX14" fmla="*/ 559354 w 4282900"/>
                <a:gd name="connsiteY14" fmla="*/ 855573 h 5795027"/>
                <a:gd name="connsiteX15" fmla="*/ 1950071 w 4282900"/>
                <a:gd name="connsiteY15" fmla="*/ 164715 h 5795027"/>
                <a:gd name="connsiteX16" fmla="*/ 2144960 w 4282900"/>
                <a:gd name="connsiteY16" fmla="*/ 0 h 5795027"/>
                <a:gd name="connsiteX17" fmla="*/ 2332832 w 4282900"/>
                <a:gd name="connsiteY17" fmla="*/ 164715 h 5795027"/>
                <a:gd name="connsiteX18" fmla="*/ 2976290 w 4282900"/>
                <a:gd name="connsiteY18" fmla="*/ 524033 h 5795027"/>
                <a:gd name="connsiteX0" fmla="*/ 4282900 w 4282900"/>
                <a:gd name="connsiteY0" fmla="*/ 3441681 h 5795027"/>
                <a:gd name="connsiteX1" fmla="*/ 4282900 w 4282900"/>
                <a:gd name="connsiteY1" fmla="*/ 3746068 h 5795027"/>
                <a:gd name="connsiteX2" fmla="*/ 3723546 w 4282900"/>
                <a:gd name="connsiteY2" fmla="*/ 4939455 h 5795027"/>
                <a:gd name="connsiteX3" fmla="*/ 2332829 w 4282900"/>
                <a:gd name="connsiteY3" fmla="*/ 5630311 h 5795027"/>
                <a:gd name="connsiteX4" fmla="*/ 2137940 w 4282900"/>
                <a:gd name="connsiteY4" fmla="*/ 5795027 h 5795027"/>
                <a:gd name="connsiteX5" fmla="*/ 1950069 w 4282900"/>
                <a:gd name="connsiteY5" fmla="*/ 5630311 h 5795027"/>
                <a:gd name="connsiteX6" fmla="*/ 559353 w 4282900"/>
                <a:gd name="connsiteY6" fmla="*/ 4939455 h 5795027"/>
                <a:gd name="connsiteX7" fmla="*/ 0 w 4282900"/>
                <a:gd name="connsiteY7" fmla="*/ 3746068 h 5795027"/>
                <a:gd name="connsiteX8" fmla="*/ 0 w 4282900"/>
                <a:gd name="connsiteY8" fmla="*/ 3441681 h 5795027"/>
                <a:gd name="connsiteX9" fmla="*/ 0 w 4282900"/>
                <a:gd name="connsiteY9" fmla="*/ 3042471 h 5795027"/>
                <a:gd name="connsiteX10" fmla="*/ 0 w 4282900"/>
                <a:gd name="connsiteY10" fmla="*/ 2752557 h 5795027"/>
                <a:gd name="connsiteX11" fmla="*/ 0 w 4282900"/>
                <a:gd name="connsiteY11" fmla="*/ 2231503 h 5795027"/>
                <a:gd name="connsiteX12" fmla="*/ 0 w 4282900"/>
                <a:gd name="connsiteY12" fmla="*/ 2048959 h 5795027"/>
                <a:gd name="connsiteX13" fmla="*/ 559354 w 4282900"/>
                <a:gd name="connsiteY13" fmla="*/ 855573 h 5795027"/>
                <a:gd name="connsiteX14" fmla="*/ 1950071 w 4282900"/>
                <a:gd name="connsiteY14" fmla="*/ 164715 h 5795027"/>
                <a:gd name="connsiteX15" fmla="*/ 2144960 w 4282900"/>
                <a:gd name="connsiteY15" fmla="*/ 0 h 5795027"/>
                <a:gd name="connsiteX16" fmla="*/ 2332832 w 4282900"/>
                <a:gd name="connsiteY16" fmla="*/ 164715 h 5795027"/>
                <a:gd name="connsiteX17" fmla="*/ 2976290 w 4282900"/>
                <a:gd name="connsiteY17" fmla="*/ 524033 h 5795027"/>
                <a:gd name="connsiteX0" fmla="*/ 4282900 w 4282900"/>
                <a:gd name="connsiteY0" fmla="*/ 3441681 h 5795027"/>
                <a:gd name="connsiteX1" fmla="*/ 3723546 w 4282900"/>
                <a:gd name="connsiteY1" fmla="*/ 4939455 h 5795027"/>
                <a:gd name="connsiteX2" fmla="*/ 2332829 w 4282900"/>
                <a:gd name="connsiteY2" fmla="*/ 5630311 h 5795027"/>
                <a:gd name="connsiteX3" fmla="*/ 2137940 w 4282900"/>
                <a:gd name="connsiteY3" fmla="*/ 5795027 h 5795027"/>
                <a:gd name="connsiteX4" fmla="*/ 1950069 w 4282900"/>
                <a:gd name="connsiteY4" fmla="*/ 5630311 h 5795027"/>
                <a:gd name="connsiteX5" fmla="*/ 559353 w 4282900"/>
                <a:gd name="connsiteY5" fmla="*/ 4939455 h 5795027"/>
                <a:gd name="connsiteX6" fmla="*/ 0 w 4282900"/>
                <a:gd name="connsiteY6" fmla="*/ 3746068 h 5795027"/>
                <a:gd name="connsiteX7" fmla="*/ 0 w 4282900"/>
                <a:gd name="connsiteY7" fmla="*/ 3441681 h 5795027"/>
                <a:gd name="connsiteX8" fmla="*/ 0 w 4282900"/>
                <a:gd name="connsiteY8" fmla="*/ 3042471 h 5795027"/>
                <a:gd name="connsiteX9" fmla="*/ 0 w 4282900"/>
                <a:gd name="connsiteY9" fmla="*/ 2752557 h 5795027"/>
                <a:gd name="connsiteX10" fmla="*/ 0 w 4282900"/>
                <a:gd name="connsiteY10" fmla="*/ 2231503 h 5795027"/>
                <a:gd name="connsiteX11" fmla="*/ 0 w 4282900"/>
                <a:gd name="connsiteY11" fmla="*/ 2048959 h 5795027"/>
                <a:gd name="connsiteX12" fmla="*/ 559354 w 4282900"/>
                <a:gd name="connsiteY12" fmla="*/ 855573 h 5795027"/>
                <a:gd name="connsiteX13" fmla="*/ 1950071 w 4282900"/>
                <a:gd name="connsiteY13" fmla="*/ 164715 h 5795027"/>
                <a:gd name="connsiteX14" fmla="*/ 2144960 w 4282900"/>
                <a:gd name="connsiteY14" fmla="*/ 0 h 5795027"/>
                <a:gd name="connsiteX15" fmla="*/ 2332832 w 4282900"/>
                <a:gd name="connsiteY15" fmla="*/ 164715 h 5795027"/>
                <a:gd name="connsiteX16" fmla="*/ 2976290 w 4282900"/>
                <a:gd name="connsiteY16" fmla="*/ 524033 h 5795027"/>
                <a:gd name="connsiteX0" fmla="*/ 3723546 w 3723546"/>
                <a:gd name="connsiteY0" fmla="*/ 4939455 h 5795027"/>
                <a:gd name="connsiteX1" fmla="*/ 2332829 w 3723546"/>
                <a:gd name="connsiteY1" fmla="*/ 5630311 h 5795027"/>
                <a:gd name="connsiteX2" fmla="*/ 2137940 w 3723546"/>
                <a:gd name="connsiteY2" fmla="*/ 5795027 h 5795027"/>
                <a:gd name="connsiteX3" fmla="*/ 1950069 w 3723546"/>
                <a:gd name="connsiteY3" fmla="*/ 5630311 h 5795027"/>
                <a:gd name="connsiteX4" fmla="*/ 559353 w 3723546"/>
                <a:gd name="connsiteY4" fmla="*/ 4939455 h 5795027"/>
                <a:gd name="connsiteX5" fmla="*/ 0 w 3723546"/>
                <a:gd name="connsiteY5" fmla="*/ 3746068 h 5795027"/>
                <a:gd name="connsiteX6" fmla="*/ 0 w 3723546"/>
                <a:gd name="connsiteY6" fmla="*/ 3441681 h 5795027"/>
                <a:gd name="connsiteX7" fmla="*/ 0 w 3723546"/>
                <a:gd name="connsiteY7" fmla="*/ 3042471 h 5795027"/>
                <a:gd name="connsiteX8" fmla="*/ 0 w 3723546"/>
                <a:gd name="connsiteY8" fmla="*/ 2752557 h 5795027"/>
                <a:gd name="connsiteX9" fmla="*/ 0 w 3723546"/>
                <a:gd name="connsiteY9" fmla="*/ 2231503 h 5795027"/>
                <a:gd name="connsiteX10" fmla="*/ 0 w 3723546"/>
                <a:gd name="connsiteY10" fmla="*/ 2048959 h 5795027"/>
                <a:gd name="connsiteX11" fmla="*/ 559354 w 3723546"/>
                <a:gd name="connsiteY11" fmla="*/ 855573 h 5795027"/>
                <a:gd name="connsiteX12" fmla="*/ 1950071 w 3723546"/>
                <a:gd name="connsiteY12" fmla="*/ 164715 h 5795027"/>
                <a:gd name="connsiteX13" fmla="*/ 2144960 w 3723546"/>
                <a:gd name="connsiteY13" fmla="*/ 0 h 5795027"/>
                <a:gd name="connsiteX14" fmla="*/ 2332832 w 3723546"/>
                <a:gd name="connsiteY14" fmla="*/ 164715 h 5795027"/>
                <a:gd name="connsiteX15" fmla="*/ 2976290 w 3723546"/>
                <a:gd name="connsiteY15" fmla="*/ 524033 h 5795027"/>
                <a:gd name="connsiteX0" fmla="*/ 3723546 w 3723546"/>
                <a:gd name="connsiteY0" fmla="*/ 4939455 h 5795027"/>
                <a:gd name="connsiteX1" fmla="*/ 2989878 w 3723546"/>
                <a:gd name="connsiteY1" fmla="*/ 5266109 h 5795027"/>
                <a:gd name="connsiteX2" fmla="*/ 2332829 w 3723546"/>
                <a:gd name="connsiteY2" fmla="*/ 5630311 h 5795027"/>
                <a:gd name="connsiteX3" fmla="*/ 2137940 w 3723546"/>
                <a:gd name="connsiteY3" fmla="*/ 5795027 h 5795027"/>
                <a:gd name="connsiteX4" fmla="*/ 1950069 w 3723546"/>
                <a:gd name="connsiteY4" fmla="*/ 5630311 h 5795027"/>
                <a:gd name="connsiteX5" fmla="*/ 559353 w 3723546"/>
                <a:gd name="connsiteY5" fmla="*/ 4939455 h 5795027"/>
                <a:gd name="connsiteX6" fmla="*/ 0 w 3723546"/>
                <a:gd name="connsiteY6" fmla="*/ 3746068 h 5795027"/>
                <a:gd name="connsiteX7" fmla="*/ 0 w 3723546"/>
                <a:gd name="connsiteY7" fmla="*/ 3441681 h 5795027"/>
                <a:gd name="connsiteX8" fmla="*/ 0 w 3723546"/>
                <a:gd name="connsiteY8" fmla="*/ 3042471 h 5795027"/>
                <a:gd name="connsiteX9" fmla="*/ 0 w 3723546"/>
                <a:gd name="connsiteY9" fmla="*/ 2752557 h 5795027"/>
                <a:gd name="connsiteX10" fmla="*/ 0 w 3723546"/>
                <a:gd name="connsiteY10" fmla="*/ 2231503 h 5795027"/>
                <a:gd name="connsiteX11" fmla="*/ 0 w 3723546"/>
                <a:gd name="connsiteY11" fmla="*/ 2048959 h 5795027"/>
                <a:gd name="connsiteX12" fmla="*/ 559354 w 3723546"/>
                <a:gd name="connsiteY12" fmla="*/ 855573 h 5795027"/>
                <a:gd name="connsiteX13" fmla="*/ 1950071 w 3723546"/>
                <a:gd name="connsiteY13" fmla="*/ 164715 h 5795027"/>
                <a:gd name="connsiteX14" fmla="*/ 2144960 w 3723546"/>
                <a:gd name="connsiteY14" fmla="*/ 0 h 5795027"/>
                <a:gd name="connsiteX15" fmla="*/ 2332832 w 3723546"/>
                <a:gd name="connsiteY15" fmla="*/ 164715 h 5795027"/>
                <a:gd name="connsiteX16" fmla="*/ 2976290 w 3723546"/>
                <a:gd name="connsiteY16"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87296"/>
                <a:gd name="connsiteY0" fmla="*/ 5266109 h 5795027"/>
                <a:gd name="connsiteX1" fmla="*/ 2332829 w 2987296"/>
                <a:gd name="connsiteY1" fmla="*/ 5630311 h 5795027"/>
                <a:gd name="connsiteX2" fmla="*/ 2137940 w 2987296"/>
                <a:gd name="connsiteY2" fmla="*/ 5795027 h 5795027"/>
                <a:gd name="connsiteX3" fmla="*/ 1950069 w 2987296"/>
                <a:gd name="connsiteY3" fmla="*/ 5630311 h 5795027"/>
                <a:gd name="connsiteX4" fmla="*/ 559353 w 2987296"/>
                <a:gd name="connsiteY4" fmla="*/ 4939455 h 5795027"/>
                <a:gd name="connsiteX5" fmla="*/ 0 w 2987296"/>
                <a:gd name="connsiteY5" fmla="*/ 3746068 h 5795027"/>
                <a:gd name="connsiteX6" fmla="*/ 0 w 2987296"/>
                <a:gd name="connsiteY6" fmla="*/ 3441681 h 5795027"/>
                <a:gd name="connsiteX7" fmla="*/ 0 w 2987296"/>
                <a:gd name="connsiteY7" fmla="*/ 3042471 h 5795027"/>
                <a:gd name="connsiteX8" fmla="*/ 0 w 2987296"/>
                <a:gd name="connsiteY8" fmla="*/ 2752557 h 5795027"/>
                <a:gd name="connsiteX9" fmla="*/ 0 w 2987296"/>
                <a:gd name="connsiteY9" fmla="*/ 2231503 h 5795027"/>
                <a:gd name="connsiteX10" fmla="*/ 0 w 2987296"/>
                <a:gd name="connsiteY10" fmla="*/ 2048959 h 5795027"/>
                <a:gd name="connsiteX11" fmla="*/ 559354 w 2987296"/>
                <a:gd name="connsiteY11" fmla="*/ 855573 h 5795027"/>
                <a:gd name="connsiteX12" fmla="*/ 1950071 w 2987296"/>
                <a:gd name="connsiteY12" fmla="*/ 164715 h 5795027"/>
                <a:gd name="connsiteX13" fmla="*/ 2144960 w 2987296"/>
                <a:gd name="connsiteY13" fmla="*/ 0 h 5795027"/>
                <a:gd name="connsiteX14" fmla="*/ 2332832 w 2987296"/>
                <a:gd name="connsiteY14" fmla="*/ 164715 h 5795027"/>
                <a:gd name="connsiteX15" fmla="*/ 2987296 w 2987296"/>
                <a:gd name="connsiteY15" fmla="*/ 557051 h 5795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987296" h="5795027">
                  <a:moveTo>
                    <a:pt x="2955049" y="5266109"/>
                  </a:moveTo>
                  <a:cubicBezTo>
                    <a:pt x="2737194" y="5332489"/>
                    <a:pt x="2474819" y="5542158"/>
                    <a:pt x="2332829" y="5630311"/>
                  </a:cubicBezTo>
                  <a:lnTo>
                    <a:pt x="2137940" y="5795027"/>
                  </a:lnTo>
                  <a:lnTo>
                    <a:pt x="1950069" y="5630311"/>
                  </a:lnTo>
                  <a:cubicBezTo>
                    <a:pt x="1484225" y="5270318"/>
                    <a:pt x="959280" y="5171158"/>
                    <a:pt x="559353" y="4939455"/>
                  </a:cubicBezTo>
                  <a:cubicBezTo>
                    <a:pt x="174796" y="4670559"/>
                    <a:pt x="0" y="4362177"/>
                    <a:pt x="0" y="3746068"/>
                  </a:cubicBezTo>
                  <a:lnTo>
                    <a:pt x="0" y="3441681"/>
                  </a:lnTo>
                  <a:lnTo>
                    <a:pt x="0" y="3042471"/>
                  </a:lnTo>
                  <a:lnTo>
                    <a:pt x="0" y="2752557"/>
                  </a:lnTo>
                  <a:lnTo>
                    <a:pt x="0" y="2231503"/>
                  </a:lnTo>
                  <a:lnTo>
                    <a:pt x="0" y="2048959"/>
                  </a:lnTo>
                  <a:cubicBezTo>
                    <a:pt x="0" y="1432851"/>
                    <a:pt x="174797" y="1124469"/>
                    <a:pt x="559354" y="855573"/>
                  </a:cubicBezTo>
                  <a:cubicBezTo>
                    <a:pt x="959283" y="623869"/>
                    <a:pt x="1484227" y="524709"/>
                    <a:pt x="1950071" y="164715"/>
                  </a:cubicBezTo>
                  <a:lnTo>
                    <a:pt x="2144960" y="0"/>
                  </a:lnTo>
                  <a:lnTo>
                    <a:pt x="2332832" y="164715"/>
                  </a:lnTo>
                  <a:cubicBezTo>
                    <a:pt x="2471387" y="252054"/>
                    <a:pt x="2755510" y="441908"/>
                    <a:pt x="2987296" y="557051"/>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Vertical Title 1">
            <a:extLst>
              <a:ext uri="{FF2B5EF4-FFF2-40B4-BE49-F238E27FC236}">
                <a16:creationId xmlns:a16="http://schemas.microsoft.com/office/drawing/2014/main" id="{DE9B263D-CDF8-431B-A5D1-9687649138B5}"/>
              </a:ext>
            </a:extLst>
          </p:cNvPr>
          <p:cNvSpPr>
            <a:spLocks noGrp="1"/>
          </p:cNvSpPr>
          <p:nvPr>
            <p:ph type="title" orient="vert"/>
          </p:nvPr>
        </p:nvSpPr>
        <p:spPr>
          <a:xfrm>
            <a:off x="9131030" y="866253"/>
            <a:ext cx="2222769" cy="531071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FB6B9BE-E660-4F3A-ABA1-86667DC133EB}"/>
              </a:ext>
            </a:extLst>
          </p:cNvPr>
          <p:cNvSpPr>
            <a:spLocks noGrp="1"/>
          </p:cNvSpPr>
          <p:nvPr>
            <p:ph type="body" orient="vert" idx="1"/>
          </p:nvPr>
        </p:nvSpPr>
        <p:spPr>
          <a:xfrm>
            <a:off x="838200" y="866253"/>
            <a:ext cx="8164286" cy="531071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082700-F509-4302-AE0E-6CC56401A40F}"/>
              </a:ext>
            </a:extLst>
          </p:cNvPr>
          <p:cNvSpPr>
            <a:spLocks noGrp="1"/>
          </p:cNvSpPr>
          <p:nvPr>
            <p:ph type="dt" sz="half" idx="10"/>
          </p:nvPr>
        </p:nvSpPr>
        <p:spPr/>
        <p:txBody>
          <a:bodyPr/>
          <a:lstStyle/>
          <a:p>
            <a:fld id="{11008460-8B2F-4AAA-A4E2-10730069204C}" type="datetimeFigureOut">
              <a:rPr lang="en-US" smtClean="0"/>
              <a:t>12/19/2024</a:t>
            </a:fld>
            <a:endParaRPr lang="en-US"/>
          </a:p>
        </p:txBody>
      </p:sp>
      <p:sp>
        <p:nvSpPr>
          <p:cNvPr id="5" name="Footer Placeholder 4">
            <a:extLst>
              <a:ext uri="{FF2B5EF4-FFF2-40B4-BE49-F238E27FC236}">
                <a16:creationId xmlns:a16="http://schemas.microsoft.com/office/drawing/2014/main" id="{0303BD63-5B0C-4FB3-8434-8EA1A84F2D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F3E9EB-019B-4F03-8147-D6CBA6B1E67C}"/>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3735721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131C13-CF9D-4E82-A5B4-91008DCD25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5C06FD2-89E8-4415-ADF7-22F4A4C259E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0CBBFF-8889-497F-B4CA-A031E8DD3B95}"/>
              </a:ext>
            </a:extLst>
          </p:cNvPr>
          <p:cNvSpPr>
            <a:spLocks noGrp="1"/>
          </p:cNvSpPr>
          <p:nvPr>
            <p:ph type="dt" sz="half" idx="10"/>
          </p:nvPr>
        </p:nvSpPr>
        <p:spPr/>
        <p:txBody>
          <a:bodyPr/>
          <a:lstStyle/>
          <a:p>
            <a:fld id="{11008460-8B2F-4AAA-A4E2-10730069204C}" type="datetimeFigureOut">
              <a:rPr lang="en-US" smtClean="0"/>
              <a:t>12/19/2024</a:t>
            </a:fld>
            <a:endParaRPr lang="en-US"/>
          </a:p>
        </p:txBody>
      </p:sp>
      <p:sp>
        <p:nvSpPr>
          <p:cNvPr id="5" name="Footer Placeholder 4">
            <a:extLst>
              <a:ext uri="{FF2B5EF4-FFF2-40B4-BE49-F238E27FC236}">
                <a16:creationId xmlns:a16="http://schemas.microsoft.com/office/drawing/2014/main" id="{FDE78DAF-985B-4BB4-ADA9-02EA979F1A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A10DBC-42B5-46AB-B36A-B39128E69CBF}"/>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2024863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1B6E7-01C8-4375-B7C7-596CD11993F3}"/>
              </a:ext>
            </a:extLst>
          </p:cNvPr>
          <p:cNvSpPr>
            <a:spLocks noGrp="1"/>
          </p:cNvSpPr>
          <p:nvPr>
            <p:ph type="title"/>
          </p:nvPr>
        </p:nvSpPr>
        <p:spPr>
          <a:xfrm>
            <a:off x="831850" y="1883229"/>
            <a:ext cx="8214179" cy="3303133"/>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C441675-8F3E-47CC-9573-D853C506D557}"/>
              </a:ext>
            </a:extLst>
          </p:cNvPr>
          <p:cNvSpPr>
            <a:spLocks noGrp="1"/>
          </p:cNvSpPr>
          <p:nvPr>
            <p:ph type="body" idx="1"/>
          </p:nvPr>
        </p:nvSpPr>
        <p:spPr>
          <a:xfrm>
            <a:off x="831850" y="5295900"/>
            <a:ext cx="8214179" cy="793750"/>
          </a:xfrm>
        </p:spPr>
        <p:txBody>
          <a:bodyPr/>
          <a:lstStyle>
            <a:lvl1pPr marL="0" indent="0">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5419F49-690E-49EC-BD41-75A18C9E37FC}"/>
              </a:ext>
            </a:extLst>
          </p:cNvPr>
          <p:cNvSpPr>
            <a:spLocks noGrp="1"/>
          </p:cNvSpPr>
          <p:nvPr>
            <p:ph type="dt" sz="half" idx="10"/>
          </p:nvPr>
        </p:nvSpPr>
        <p:spPr/>
        <p:txBody>
          <a:bodyPr/>
          <a:lstStyle/>
          <a:p>
            <a:fld id="{11008460-8B2F-4AAA-A4E2-10730069204C}" type="datetimeFigureOut">
              <a:rPr lang="en-US" smtClean="0"/>
              <a:t>12/19/2024</a:t>
            </a:fld>
            <a:endParaRPr lang="en-US"/>
          </a:p>
        </p:txBody>
      </p:sp>
      <p:sp>
        <p:nvSpPr>
          <p:cNvPr id="5" name="Footer Placeholder 4">
            <a:extLst>
              <a:ext uri="{FF2B5EF4-FFF2-40B4-BE49-F238E27FC236}">
                <a16:creationId xmlns:a16="http://schemas.microsoft.com/office/drawing/2014/main" id="{9BBC9E70-1401-468E-97DE-4255CA2221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ABE14C-9127-4582-A006-2AEA93AF76BE}"/>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1572919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34DF9-FA60-4E7B-BDE8-C0F9AFE636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E7F1133-890E-4E96-AEDD-0F921E26F51D}"/>
              </a:ext>
            </a:extLst>
          </p:cNvPr>
          <p:cNvSpPr>
            <a:spLocks noGrp="1"/>
          </p:cNvSpPr>
          <p:nvPr>
            <p:ph sz="half" idx="1"/>
          </p:nvPr>
        </p:nvSpPr>
        <p:spPr>
          <a:xfrm>
            <a:off x="966745" y="2250798"/>
            <a:ext cx="4445899" cy="37526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14763B4-4987-4303-9640-54B67DD75E46}"/>
              </a:ext>
            </a:extLst>
          </p:cNvPr>
          <p:cNvSpPr>
            <a:spLocks noGrp="1"/>
          </p:cNvSpPr>
          <p:nvPr>
            <p:ph sz="half" idx="2"/>
          </p:nvPr>
        </p:nvSpPr>
        <p:spPr>
          <a:xfrm>
            <a:off x="5597174" y="2250798"/>
            <a:ext cx="4445899" cy="37526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C94AAD8-D444-410E-98EC-47076908FA37}"/>
              </a:ext>
            </a:extLst>
          </p:cNvPr>
          <p:cNvSpPr>
            <a:spLocks noGrp="1"/>
          </p:cNvSpPr>
          <p:nvPr>
            <p:ph type="dt" sz="half" idx="10"/>
          </p:nvPr>
        </p:nvSpPr>
        <p:spPr/>
        <p:txBody>
          <a:bodyPr/>
          <a:lstStyle/>
          <a:p>
            <a:fld id="{11008460-8B2F-4AAA-A4E2-10730069204C}" type="datetimeFigureOut">
              <a:rPr lang="en-US" smtClean="0"/>
              <a:t>12/19/2024</a:t>
            </a:fld>
            <a:endParaRPr lang="en-US"/>
          </a:p>
        </p:txBody>
      </p:sp>
      <p:sp>
        <p:nvSpPr>
          <p:cNvPr id="6" name="Footer Placeholder 5">
            <a:extLst>
              <a:ext uri="{FF2B5EF4-FFF2-40B4-BE49-F238E27FC236}">
                <a16:creationId xmlns:a16="http://schemas.microsoft.com/office/drawing/2014/main" id="{E072F01E-6867-4604-8B58-F65BCC820A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543D87-0EC8-43C7-9D1B-46DB52129312}"/>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3132120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605AE-70FD-4CEE-BDFB-D5C0A3D3595C}"/>
              </a:ext>
            </a:extLst>
          </p:cNvPr>
          <p:cNvSpPr>
            <a:spLocks noGrp="1"/>
          </p:cNvSpPr>
          <p:nvPr>
            <p:ph type="title"/>
          </p:nvPr>
        </p:nvSpPr>
        <p:spPr>
          <a:xfrm>
            <a:off x="966745" y="960120"/>
            <a:ext cx="9196928" cy="1060704"/>
          </a:xfrm>
        </p:spPr>
        <p:txBody>
          <a:bodyPr/>
          <a:lstStyle/>
          <a:p>
            <a:r>
              <a:rPr lang="en-US"/>
              <a:t>Click to edit Master title style</a:t>
            </a:r>
          </a:p>
        </p:txBody>
      </p:sp>
      <p:sp>
        <p:nvSpPr>
          <p:cNvPr id="3" name="Text Placeholder 2">
            <a:extLst>
              <a:ext uri="{FF2B5EF4-FFF2-40B4-BE49-F238E27FC236}">
                <a16:creationId xmlns:a16="http://schemas.microsoft.com/office/drawing/2014/main" id="{EF9091E2-4532-4D16-827E-4DB0688FD829}"/>
              </a:ext>
            </a:extLst>
          </p:cNvPr>
          <p:cNvSpPr>
            <a:spLocks noGrp="1"/>
          </p:cNvSpPr>
          <p:nvPr>
            <p:ph type="body" idx="1"/>
          </p:nvPr>
        </p:nvSpPr>
        <p:spPr>
          <a:xfrm>
            <a:off x="967153" y="2062842"/>
            <a:ext cx="4445899" cy="781893"/>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52B53BE-9EDA-4D07-A042-0D101FAB9A87}"/>
              </a:ext>
            </a:extLst>
          </p:cNvPr>
          <p:cNvSpPr>
            <a:spLocks noGrp="1"/>
          </p:cNvSpPr>
          <p:nvPr>
            <p:ph sz="half" idx="2"/>
          </p:nvPr>
        </p:nvSpPr>
        <p:spPr>
          <a:xfrm>
            <a:off x="966745" y="2882837"/>
            <a:ext cx="4446642" cy="33437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1DFDFC1-7510-4F8E-A831-ABA33D977ACA}"/>
              </a:ext>
            </a:extLst>
          </p:cNvPr>
          <p:cNvSpPr>
            <a:spLocks noGrp="1"/>
          </p:cNvSpPr>
          <p:nvPr>
            <p:ph type="body" sz="quarter" idx="3"/>
          </p:nvPr>
        </p:nvSpPr>
        <p:spPr>
          <a:xfrm>
            <a:off x="5725280" y="2062842"/>
            <a:ext cx="4467794" cy="781893"/>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2A42F0-9A48-4946-8BA8-394CBF01A056}"/>
              </a:ext>
            </a:extLst>
          </p:cNvPr>
          <p:cNvSpPr>
            <a:spLocks noGrp="1"/>
          </p:cNvSpPr>
          <p:nvPr>
            <p:ph sz="quarter" idx="4"/>
          </p:nvPr>
        </p:nvSpPr>
        <p:spPr>
          <a:xfrm>
            <a:off x="5724868" y="2882837"/>
            <a:ext cx="4468541" cy="33437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00FC563-D319-494F-AA63-0BDF1D25E5D4}"/>
              </a:ext>
            </a:extLst>
          </p:cNvPr>
          <p:cNvSpPr>
            <a:spLocks noGrp="1"/>
          </p:cNvSpPr>
          <p:nvPr>
            <p:ph type="dt" sz="half" idx="10"/>
          </p:nvPr>
        </p:nvSpPr>
        <p:spPr/>
        <p:txBody>
          <a:bodyPr/>
          <a:lstStyle/>
          <a:p>
            <a:fld id="{11008460-8B2F-4AAA-A4E2-10730069204C}" type="datetimeFigureOut">
              <a:rPr lang="en-US" smtClean="0"/>
              <a:t>12/19/2024</a:t>
            </a:fld>
            <a:endParaRPr lang="en-US"/>
          </a:p>
        </p:txBody>
      </p:sp>
      <p:sp>
        <p:nvSpPr>
          <p:cNvPr id="8" name="Footer Placeholder 7">
            <a:extLst>
              <a:ext uri="{FF2B5EF4-FFF2-40B4-BE49-F238E27FC236}">
                <a16:creationId xmlns:a16="http://schemas.microsoft.com/office/drawing/2014/main" id="{DD42F4FE-433A-42F6-8A73-AD843352BF9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D575352-FC7F-4BA8-940F-2F920C2801B7}"/>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3512722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B3FB5-4B13-4412-9F42-62450D6AA1E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0C87ECA-0E5D-4DD2-B664-DF351875FE29}"/>
              </a:ext>
            </a:extLst>
          </p:cNvPr>
          <p:cNvSpPr>
            <a:spLocks noGrp="1"/>
          </p:cNvSpPr>
          <p:nvPr>
            <p:ph type="dt" sz="half" idx="10"/>
          </p:nvPr>
        </p:nvSpPr>
        <p:spPr/>
        <p:txBody>
          <a:bodyPr/>
          <a:lstStyle/>
          <a:p>
            <a:fld id="{11008460-8B2F-4AAA-A4E2-10730069204C}" type="datetimeFigureOut">
              <a:rPr lang="en-US" smtClean="0"/>
              <a:t>12/19/2024</a:t>
            </a:fld>
            <a:endParaRPr lang="en-US"/>
          </a:p>
        </p:txBody>
      </p:sp>
      <p:sp>
        <p:nvSpPr>
          <p:cNvPr id="4" name="Footer Placeholder 3">
            <a:extLst>
              <a:ext uri="{FF2B5EF4-FFF2-40B4-BE49-F238E27FC236}">
                <a16:creationId xmlns:a16="http://schemas.microsoft.com/office/drawing/2014/main" id="{D4E2406B-A925-466A-AF79-D0A4E0EA41F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861B050-D381-4E1A-88DD-361F0EE9DD96}"/>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37525239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C8BF592-6A15-4999-ACFA-A535A113B25D}"/>
              </a:ext>
            </a:extLst>
          </p:cNvPr>
          <p:cNvSpPr>
            <a:spLocks noGrp="1"/>
          </p:cNvSpPr>
          <p:nvPr>
            <p:ph type="dt" sz="half" idx="10"/>
          </p:nvPr>
        </p:nvSpPr>
        <p:spPr/>
        <p:txBody>
          <a:bodyPr/>
          <a:lstStyle/>
          <a:p>
            <a:fld id="{11008460-8B2F-4AAA-A4E2-10730069204C}" type="datetimeFigureOut">
              <a:rPr lang="en-US" smtClean="0"/>
              <a:t>12/19/2024</a:t>
            </a:fld>
            <a:endParaRPr lang="en-US"/>
          </a:p>
        </p:txBody>
      </p:sp>
      <p:sp>
        <p:nvSpPr>
          <p:cNvPr id="3" name="Footer Placeholder 2">
            <a:extLst>
              <a:ext uri="{FF2B5EF4-FFF2-40B4-BE49-F238E27FC236}">
                <a16:creationId xmlns:a16="http://schemas.microsoft.com/office/drawing/2014/main" id="{7819EFC1-AD45-4610-8FC6-2058F55E47E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13DF506-CFF9-4BD2-8D76-3377927798E2}"/>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2386606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77674-EAFF-4CAE-A685-8AEA617D0655}"/>
              </a:ext>
            </a:extLst>
          </p:cNvPr>
          <p:cNvSpPr>
            <a:spLocks noGrp="1"/>
          </p:cNvSpPr>
          <p:nvPr>
            <p:ph type="title"/>
          </p:nvPr>
        </p:nvSpPr>
        <p:spPr>
          <a:xfrm>
            <a:off x="839788" y="1094014"/>
            <a:ext cx="3932237" cy="1436914"/>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B3A185-E15D-46FD-A4FB-709A8B5D0BE3}"/>
              </a:ext>
            </a:extLst>
          </p:cNvPr>
          <p:cNvSpPr>
            <a:spLocks noGrp="1"/>
          </p:cNvSpPr>
          <p:nvPr>
            <p:ph idx="1"/>
          </p:nvPr>
        </p:nvSpPr>
        <p:spPr>
          <a:xfrm>
            <a:off x="5183188" y="1094014"/>
            <a:ext cx="6172200" cy="476703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14086F7-5F48-40D6-B4E3-1347EA21B0A8}"/>
              </a:ext>
            </a:extLst>
          </p:cNvPr>
          <p:cNvSpPr>
            <a:spLocks noGrp="1"/>
          </p:cNvSpPr>
          <p:nvPr>
            <p:ph type="body" sz="half" idx="2"/>
          </p:nvPr>
        </p:nvSpPr>
        <p:spPr>
          <a:xfrm>
            <a:off x="839788" y="2618012"/>
            <a:ext cx="3932237" cy="325097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F4FC41-0A32-438D-9A47-F932AB492CBA}"/>
              </a:ext>
            </a:extLst>
          </p:cNvPr>
          <p:cNvSpPr>
            <a:spLocks noGrp="1"/>
          </p:cNvSpPr>
          <p:nvPr>
            <p:ph type="dt" sz="half" idx="10"/>
          </p:nvPr>
        </p:nvSpPr>
        <p:spPr/>
        <p:txBody>
          <a:bodyPr/>
          <a:lstStyle/>
          <a:p>
            <a:fld id="{11008460-8B2F-4AAA-A4E2-10730069204C}" type="datetimeFigureOut">
              <a:rPr lang="en-US" smtClean="0"/>
              <a:t>12/19/2024</a:t>
            </a:fld>
            <a:endParaRPr lang="en-US"/>
          </a:p>
        </p:txBody>
      </p:sp>
      <p:sp>
        <p:nvSpPr>
          <p:cNvPr id="6" name="Footer Placeholder 5">
            <a:extLst>
              <a:ext uri="{FF2B5EF4-FFF2-40B4-BE49-F238E27FC236}">
                <a16:creationId xmlns:a16="http://schemas.microsoft.com/office/drawing/2014/main" id="{02F0F85D-CB6B-48E8-B56F-81472CE94F0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6E120E-E239-4B93-AC67-210D23BD2278}"/>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3343174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1F02C-5A08-45D4-AFE1-8EF0E6DECE4B}"/>
              </a:ext>
            </a:extLst>
          </p:cNvPr>
          <p:cNvSpPr>
            <a:spLocks noGrp="1"/>
          </p:cNvSpPr>
          <p:nvPr>
            <p:ph type="title"/>
          </p:nvPr>
        </p:nvSpPr>
        <p:spPr>
          <a:xfrm>
            <a:off x="839788" y="1065120"/>
            <a:ext cx="3932237" cy="1465806"/>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22EF863-20E6-4CF9-A179-0A2A52E5F3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CECFB1A-5B7E-45DA-9713-0CD8E3121F4B}"/>
              </a:ext>
            </a:extLst>
          </p:cNvPr>
          <p:cNvSpPr>
            <a:spLocks noGrp="1"/>
          </p:cNvSpPr>
          <p:nvPr>
            <p:ph type="body" sz="half" idx="2"/>
          </p:nvPr>
        </p:nvSpPr>
        <p:spPr>
          <a:xfrm>
            <a:off x="839788" y="2618014"/>
            <a:ext cx="3932237" cy="325097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EFD67F-901E-4423-A48F-41F00ECA520B}"/>
              </a:ext>
            </a:extLst>
          </p:cNvPr>
          <p:cNvSpPr>
            <a:spLocks noGrp="1"/>
          </p:cNvSpPr>
          <p:nvPr>
            <p:ph type="dt" sz="half" idx="10"/>
          </p:nvPr>
        </p:nvSpPr>
        <p:spPr/>
        <p:txBody>
          <a:bodyPr/>
          <a:lstStyle/>
          <a:p>
            <a:fld id="{11008460-8B2F-4AAA-A4E2-10730069204C}" type="datetimeFigureOut">
              <a:rPr lang="en-US" smtClean="0"/>
              <a:t>12/19/2024</a:t>
            </a:fld>
            <a:endParaRPr lang="en-US"/>
          </a:p>
        </p:txBody>
      </p:sp>
      <p:sp>
        <p:nvSpPr>
          <p:cNvPr id="6" name="Footer Placeholder 5">
            <a:extLst>
              <a:ext uri="{FF2B5EF4-FFF2-40B4-BE49-F238E27FC236}">
                <a16:creationId xmlns:a16="http://schemas.microsoft.com/office/drawing/2014/main" id="{97B04982-0749-4F34-A4DB-DDC12BD4BE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B38447-AEAF-40D9-B3D3-94404C144AE9}"/>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3819310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D206359A-F1E3-49EE-BBC2-40888C4A3628}"/>
              </a:ext>
            </a:extLst>
          </p:cNvPr>
          <p:cNvGrpSpPr/>
          <p:nvPr/>
        </p:nvGrpSpPr>
        <p:grpSpPr>
          <a:xfrm>
            <a:off x="9265700" y="2026"/>
            <a:ext cx="2926300" cy="5030922"/>
            <a:chOff x="9265700" y="2026"/>
            <a:chExt cx="2926300" cy="5030922"/>
          </a:xfrm>
        </p:grpSpPr>
        <p:sp>
          <p:nvSpPr>
            <p:cNvPr id="8" name="Freeform: Shape 7">
              <a:extLst>
                <a:ext uri="{FF2B5EF4-FFF2-40B4-BE49-F238E27FC236}">
                  <a16:creationId xmlns:a16="http://schemas.microsoft.com/office/drawing/2014/main" id="{CED90C42-6A0F-48E8-BF96-7D3E2A395EC7}"/>
                </a:ext>
              </a:extLst>
            </p:cNvPr>
            <p:cNvSpPr/>
            <p:nvPr/>
          </p:nvSpPr>
          <p:spPr>
            <a:xfrm>
              <a:off x="9326904" y="2026"/>
              <a:ext cx="2249810" cy="2294745"/>
            </a:xfrm>
            <a:custGeom>
              <a:avLst/>
              <a:gdLst>
                <a:gd name="connsiteX0" fmla="*/ 49162 w 2249810"/>
                <a:gd name="connsiteY0" fmla="*/ 0 h 2294745"/>
                <a:gd name="connsiteX1" fmla="*/ 2200648 w 2249810"/>
                <a:gd name="connsiteY1" fmla="*/ 0 h 2294745"/>
                <a:gd name="connsiteX2" fmla="*/ 2210105 w 2249810"/>
                <a:gd name="connsiteY2" fmla="*/ 23601 h 2294745"/>
                <a:gd name="connsiteX3" fmla="*/ 2249810 w 2249810"/>
                <a:gd name="connsiteY3" fmla="*/ 326934 h 2294745"/>
                <a:gd name="connsiteX4" fmla="*/ 2249810 w 2249810"/>
                <a:gd name="connsiteY4" fmla="*/ 422824 h 2294745"/>
                <a:gd name="connsiteX5" fmla="*/ 2249810 w 2249810"/>
                <a:gd name="connsiteY5" fmla="*/ 696534 h 2294745"/>
                <a:gd name="connsiteX6" fmla="*/ 2249810 w 2249810"/>
                <a:gd name="connsiteY6" fmla="*/ 848826 h 2294745"/>
                <a:gd name="connsiteX7" fmla="*/ 2249810 w 2249810"/>
                <a:gd name="connsiteY7" fmla="*/ 1058531 h 2294745"/>
                <a:gd name="connsiteX8" fmla="*/ 2249810 w 2249810"/>
                <a:gd name="connsiteY8" fmla="*/ 1218426 h 2294745"/>
                <a:gd name="connsiteX9" fmla="*/ 1955981 w 2249810"/>
                <a:gd name="connsiteY9" fmla="*/ 1845313 h 2294745"/>
                <a:gd name="connsiteX10" fmla="*/ 1225437 w 2249810"/>
                <a:gd name="connsiteY10" fmla="*/ 2208220 h 2294745"/>
                <a:gd name="connsiteX11" fmla="*/ 1123061 w 2249810"/>
                <a:gd name="connsiteY11" fmla="*/ 2294745 h 2294745"/>
                <a:gd name="connsiteX12" fmla="*/ 1024372 w 2249810"/>
                <a:gd name="connsiteY12" fmla="*/ 2208220 h 2294745"/>
                <a:gd name="connsiteX13" fmla="*/ 293828 w 2249810"/>
                <a:gd name="connsiteY13" fmla="*/ 1845313 h 2294745"/>
                <a:gd name="connsiteX14" fmla="*/ 0 w 2249810"/>
                <a:gd name="connsiteY14" fmla="*/ 1218426 h 2294745"/>
                <a:gd name="connsiteX15" fmla="*/ 0 w 2249810"/>
                <a:gd name="connsiteY15" fmla="*/ 1058531 h 2294745"/>
                <a:gd name="connsiteX16" fmla="*/ 0 w 2249810"/>
                <a:gd name="connsiteY16" fmla="*/ 848826 h 2294745"/>
                <a:gd name="connsiteX17" fmla="*/ 0 w 2249810"/>
                <a:gd name="connsiteY17" fmla="*/ 696534 h 2294745"/>
                <a:gd name="connsiteX18" fmla="*/ 0 w 2249810"/>
                <a:gd name="connsiteY18" fmla="*/ 422824 h 2294745"/>
                <a:gd name="connsiteX19" fmla="*/ 0 w 2249810"/>
                <a:gd name="connsiteY19" fmla="*/ 326934 h 2294745"/>
                <a:gd name="connsiteX20" fmla="*/ 39705 w 2249810"/>
                <a:gd name="connsiteY20" fmla="*/ 23601 h 2294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49810" h="2294745">
                  <a:moveTo>
                    <a:pt x="49162" y="0"/>
                  </a:moveTo>
                  <a:lnTo>
                    <a:pt x="2200648" y="0"/>
                  </a:lnTo>
                  <a:lnTo>
                    <a:pt x="2210105" y="23601"/>
                  </a:lnTo>
                  <a:cubicBezTo>
                    <a:pt x="2236898" y="106934"/>
                    <a:pt x="2249810" y="205568"/>
                    <a:pt x="2249810" y="326934"/>
                  </a:cubicBezTo>
                  <a:lnTo>
                    <a:pt x="2249810" y="422824"/>
                  </a:lnTo>
                  <a:lnTo>
                    <a:pt x="2249810" y="696534"/>
                  </a:lnTo>
                  <a:lnTo>
                    <a:pt x="2249810" y="848826"/>
                  </a:lnTo>
                  <a:lnTo>
                    <a:pt x="2249810" y="1058531"/>
                  </a:lnTo>
                  <a:lnTo>
                    <a:pt x="2249810" y="1218426"/>
                  </a:lnTo>
                  <a:cubicBezTo>
                    <a:pt x="2249810" y="1542068"/>
                    <a:pt x="2157989" y="1704061"/>
                    <a:pt x="1955981" y="1845313"/>
                  </a:cubicBezTo>
                  <a:cubicBezTo>
                    <a:pt x="1745898" y="1967026"/>
                    <a:pt x="1470144" y="2019115"/>
                    <a:pt x="1225437" y="2208220"/>
                  </a:cubicBezTo>
                  <a:lnTo>
                    <a:pt x="1123061" y="2294745"/>
                  </a:lnTo>
                  <a:lnTo>
                    <a:pt x="1024372" y="2208220"/>
                  </a:lnTo>
                  <a:cubicBezTo>
                    <a:pt x="779664" y="2019115"/>
                    <a:pt x="503910" y="1967026"/>
                    <a:pt x="293828" y="1845313"/>
                  </a:cubicBezTo>
                  <a:cubicBezTo>
                    <a:pt x="91820" y="1704061"/>
                    <a:pt x="0" y="1542068"/>
                    <a:pt x="0" y="1218426"/>
                  </a:cubicBezTo>
                  <a:lnTo>
                    <a:pt x="0" y="1058531"/>
                  </a:lnTo>
                  <a:lnTo>
                    <a:pt x="0" y="848826"/>
                  </a:lnTo>
                  <a:lnTo>
                    <a:pt x="0" y="696534"/>
                  </a:lnTo>
                  <a:lnTo>
                    <a:pt x="0" y="422824"/>
                  </a:lnTo>
                  <a:lnTo>
                    <a:pt x="0" y="326934"/>
                  </a:lnTo>
                  <a:cubicBezTo>
                    <a:pt x="0" y="205568"/>
                    <a:pt x="12912" y="106934"/>
                    <a:pt x="39705" y="23601"/>
                  </a:cubicBezTo>
                  <a:close/>
                </a:path>
              </a:pathLst>
            </a:custGeom>
            <a:solidFill>
              <a:schemeClr val="bg2">
                <a:lumMod val="75000"/>
                <a:alpha val="1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5DA0863A-55F7-4EB0-9451-F3EE4D65DBDB}"/>
                </a:ext>
              </a:extLst>
            </p:cNvPr>
            <p:cNvSpPr/>
            <p:nvPr/>
          </p:nvSpPr>
          <p:spPr>
            <a:xfrm>
              <a:off x="10597154" y="1907348"/>
              <a:ext cx="1594846" cy="3044131"/>
            </a:xfrm>
            <a:custGeom>
              <a:avLst/>
              <a:gdLst>
                <a:gd name="connsiteX0" fmla="*/ 1126749 w 1594846"/>
                <a:gd name="connsiteY0" fmla="*/ 0 h 3044131"/>
                <a:gd name="connsiteX1" fmla="*/ 1225438 w 1594846"/>
                <a:gd name="connsiteY1" fmla="*/ 86525 h 3044131"/>
                <a:gd name="connsiteX2" fmla="*/ 1413279 w 1594846"/>
                <a:gd name="connsiteY2" fmla="*/ 205892 h 3044131"/>
                <a:gd name="connsiteX3" fmla="*/ 1594846 w 1594846"/>
                <a:gd name="connsiteY3" fmla="*/ 289191 h 3044131"/>
                <a:gd name="connsiteX4" fmla="*/ 1594846 w 1594846"/>
                <a:gd name="connsiteY4" fmla="*/ 2754939 h 3044131"/>
                <a:gd name="connsiteX5" fmla="*/ 1413277 w 1594846"/>
                <a:gd name="connsiteY5" fmla="*/ 2838239 h 3044131"/>
                <a:gd name="connsiteX6" fmla="*/ 1225436 w 1594846"/>
                <a:gd name="connsiteY6" fmla="*/ 2957606 h 3044131"/>
                <a:gd name="connsiteX7" fmla="*/ 1123061 w 1594846"/>
                <a:gd name="connsiteY7" fmla="*/ 3044131 h 3044131"/>
                <a:gd name="connsiteX8" fmla="*/ 1024372 w 1594846"/>
                <a:gd name="connsiteY8" fmla="*/ 2957606 h 3044131"/>
                <a:gd name="connsiteX9" fmla="*/ 293828 w 1594846"/>
                <a:gd name="connsiteY9" fmla="*/ 2594699 h 3044131"/>
                <a:gd name="connsiteX10" fmla="*/ 0 w 1594846"/>
                <a:gd name="connsiteY10" fmla="*/ 1967812 h 3044131"/>
                <a:gd name="connsiteX11" fmla="*/ 0 w 1594846"/>
                <a:gd name="connsiteY11" fmla="*/ 1807917 h 3044131"/>
                <a:gd name="connsiteX12" fmla="*/ 0 w 1594846"/>
                <a:gd name="connsiteY12" fmla="*/ 1598212 h 3044131"/>
                <a:gd name="connsiteX13" fmla="*/ 0 w 1594846"/>
                <a:gd name="connsiteY13" fmla="*/ 1445920 h 3044131"/>
                <a:gd name="connsiteX14" fmla="*/ 0 w 1594846"/>
                <a:gd name="connsiteY14" fmla="*/ 1172210 h 3044131"/>
                <a:gd name="connsiteX15" fmla="*/ 0 w 1594846"/>
                <a:gd name="connsiteY15" fmla="*/ 1076320 h 3044131"/>
                <a:gd name="connsiteX16" fmla="*/ 293829 w 1594846"/>
                <a:gd name="connsiteY16" fmla="*/ 449433 h 3044131"/>
                <a:gd name="connsiteX17" fmla="*/ 1024374 w 1594846"/>
                <a:gd name="connsiteY17" fmla="*/ 86525 h 3044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594846" h="3044131">
                  <a:moveTo>
                    <a:pt x="1126749" y="0"/>
                  </a:moveTo>
                  <a:lnTo>
                    <a:pt x="1225438" y="86525"/>
                  </a:lnTo>
                  <a:cubicBezTo>
                    <a:pt x="1286615" y="133801"/>
                    <a:pt x="1349732" y="172514"/>
                    <a:pt x="1413279" y="205892"/>
                  </a:cubicBezTo>
                  <a:lnTo>
                    <a:pt x="1594846" y="289191"/>
                  </a:lnTo>
                  <a:lnTo>
                    <a:pt x="1594846" y="2754939"/>
                  </a:lnTo>
                  <a:lnTo>
                    <a:pt x="1413277" y="2838239"/>
                  </a:lnTo>
                  <a:cubicBezTo>
                    <a:pt x="1349730" y="2871617"/>
                    <a:pt x="1286613" y="2910330"/>
                    <a:pt x="1225436" y="2957606"/>
                  </a:cubicBezTo>
                  <a:lnTo>
                    <a:pt x="1123061" y="3044131"/>
                  </a:lnTo>
                  <a:lnTo>
                    <a:pt x="1024372" y="2957606"/>
                  </a:lnTo>
                  <a:cubicBezTo>
                    <a:pt x="779664" y="2768501"/>
                    <a:pt x="503910" y="2716412"/>
                    <a:pt x="293828" y="2594699"/>
                  </a:cubicBezTo>
                  <a:cubicBezTo>
                    <a:pt x="91820" y="2453447"/>
                    <a:pt x="0" y="2291454"/>
                    <a:pt x="0" y="1967812"/>
                  </a:cubicBezTo>
                  <a:lnTo>
                    <a:pt x="0" y="1807917"/>
                  </a:lnTo>
                  <a:lnTo>
                    <a:pt x="0" y="1598212"/>
                  </a:lnTo>
                  <a:lnTo>
                    <a:pt x="0" y="1445920"/>
                  </a:lnTo>
                  <a:lnTo>
                    <a:pt x="0" y="1172210"/>
                  </a:lnTo>
                  <a:lnTo>
                    <a:pt x="0" y="1076320"/>
                  </a:lnTo>
                  <a:cubicBezTo>
                    <a:pt x="0" y="752678"/>
                    <a:pt x="91821" y="590684"/>
                    <a:pt x="293829" y="449433"/>
                  </a:cubicBezTo>
                  <a:cubicBezTo>
                    <a:pt x="503912" y="327719"/>
                    <a:pt x="779665" y="275630"/>
                    <a:pt x="1024374" y="86525"/>
                  </a:cubicBezTo>
                  <a:close/>
                </a:path>
              </a:pathLst>
            </a:custGeom>
            <a:solidFill>
              <a:schemeClr val="bg2">
                <a:lumMod val="75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5FE7CFE2-40F6-44B2-8AAD-0C384EEFCF7E}"/>
                </a:ext>
              </a:extLst>
            </p:cNvPr>
            <p:cNvSpPr/>
            <p:nvPr/>
          </p:nvSpPr>
          <p:spPr>
            <a:xfrm>
              <a:off x="9265700" y="7622"/>
              <a:ext cx="2372219" cy="2371961"/>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4282900 w 4447989"/>
                <a:gd name="connsiteY0" fmla="*/ 2048959 h 5795027"/>
                <a:gd name="connsiteX1" fmla="*/ 4282900 w 4447989"/>
                <a:gd name="connsiteY1" fmla="*/ 2231503 h 5795027"/>
                <a:gd name="connsiteX2" fmla="*/ 4282900 w 4447989"/>
                <a:gd name="connsiteY2" fmla="*/ 2752557 h 5795027"/>
                <a:gd name="connsiteX3" fmla="*/ 4282900 w 4447989"/>
                <a:gd name="connsiteY3" fmla="*/ 3042471 h 5795027"/>
                <a:gd name="connsiteX4" fmla="*/ 4282900 w 4447989"/>
                <a:gd name="connsiteY4" fmla="*/ 3441681 h 5795027"/>
                <a:gd name="connsiteX5" fmla="*/ 4282900 w 4447989"/>
                <a:gd name="connsiteY5" fmla="*/ 3746068 h 5795027"/>
                <a:gd name="connsiteX6" fmla="*/ 3723546 w 4447989"/>
                <a:gd name="connsiteY6" fmla="*/ 4939455 h 5795027"/>
                <a:gd name="connsiteX7" fmla="*/ 2332829 w 4447989"/>
                <a:gd name="connsiteY7" fmla="*/ 5630311 h 5795027"/>
                <a:gd name="connsiteX8" fmla="*/ 2137940 w 4447989"/>
                <a:gd name="connsiteY8" fmla="*/ 5795027 h 5795027"/>
                <a:gd name="connsiteX9" fmla="*/ 1950069 w 4447989"/>
                <a:gd name="connsiteY9" fmla="*/ 5630311 h 5795027"/>
                <a:gd name="connsiteX10" fmla="*/ 559353 w 4447989"/>
                <a:gd name="connsiteY10" fmla="*/ 4939455 h 5795027"/>
                <a:gd name="connsiteX11" fmla="*/ 0 w 4447989"/>
                <a:gd name="connsiteY11" fmla="*/ 3746068 h 5795027"/>
                <a:gd name="connsiteX12" fmla="*/ 0 w 4447989"/>
                <a:gd name="connsiteY12" fmla="*/ 3441681 h 5795027"/>
                <a:gd name="connsiteX13" fmla="*/ 0 w 4447989"/>
                <a:gd name="connsiteY13" fmla="*/ 3042471 h 5795027"/>
                <a:gd name="connsiteX14" fmla="*/ 0 w 4447989"/>
                <a:gd name="connsiteY14" fmla="*/ 2752557 h 5795027"/>
                <a:gd name="connsiteX15" fmla="*/ 0 w 4447989"/>
                <a:gd name="connsiteY15" fmla="*/ 2231503 h 5795027"/>
                <a:gd name="connsiteX16" fmla="*/ 0 w 4447989"/>
                <a:gd name="connsiteY16" fmla="*/ 2048959 h 5795027"/>
                <a:gd name="connsiteX17" fmla="*/ 559354 w 4447989"/>
                <a:gd name="connsiteY17" fmla="*/ 855573 h 5795027"/>
                <a:gd name="connsiteX18" fmla="*/ 1950071 w 4447989"/>
                <a:gd name="connsiteY18" fmla="*/ 164715 h 5795027"/>
                <a:gd name="connsiteX19" fmla="*/ 2144960 w 4447989"/>
                <a:gd name="connsiteY19" fmla="*/ 0 h 5795027"/>
                <a:gd name="connsiteX20" fmla="*/ 2332832 w 4447989"/>
                <a:gd name="connsiteY20" fmla="*/ 164715 h 5795027"/>
                <a:gd name="connsiteX21" fmla="*/ 3723546 w 4447989"/>
                <a:gd name="connsiteY21" fmla="*/ 855573 h 5795027"/>
                <a:gd name="connsiteX22" fmla="*/ 4447989 w 4447989"/>
                <a:gd name="connsiteY22" fmla="*/ 2214048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82900"/>
                <a:gd name="connsiteY0" fmla="*/ 1519558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92243"/>
                <a:gd name="connsiteY0" fmla="*/ 1519558 h 5795027"/>
                <a:gd name="connsiteX1" fmla="*/ 4282900 w 4292243"/>
                <a:gd name="connsiteY1" fmla="*/ 2231503 h 5795027"/>
                <a:gd name="connsiteX2" fmla="*/ 4282900 w 4292243"/>
                <a:gd name="connsiteY2" fmla="*/ 2752557 h 5795027"/>
                <a:gd name="connsiteX3" fmla="*/ 4282900 w 4292243"/>
                <a:gd name="connsiteY3" fmla="*/ 3042471 h 5795027"/>
                <a:gd name="connsiteX4" fmla="*/ 4282900 w 4292243"/>
                <a:gd name="connsiteY4" fmla="*/ 3441681 h 5795027"/>
                <a:gd name="connsiteX5" fmla="*/ 4282900 w 4292243"/>
                <a:gd name="connsiteY5" fmla="*/ 3746068 h 5795027"/>
                <a:gd name="connsiteX6" fmla="*/ 3723546 w 4292243"/>
                <a:gd name="connsiteY6" fmla="*/ 4939455 h 5795027"/>
                <a:gd name="connsiteX7" fmla="*/ 2332829 w 4292243"/>
                <a:gd name="connsiteY7" fmla="*/ 5630311 h 5795027"/>
                <a:gd name="connsiteX8" fmla="*/ 2137940 w 4292243"/>
                <a:gd name="connsiteY8" fmla="*/ 5795027 h 5795027"/>
                <a:gd name="connsiteX9" fmla="*/ 1950069 w 4292243"/>
                <a:gd name="connsiteY9" fmla="*/ 5630311 h 5795027"/>
                <a:gd name="connsiteX10" fmla="*/ 559353 w 4292243"/>
                <a:gd name="connsiteY10" fmla="*/ 4939455 h 5795027"/>
                <a:gd name="connsiteX11" fmla="*/ 0 w 4292243"/>
                <a:gd name="connsiteY11" fmla="*/ 3746068 h 5795027"/>
                <a:gd name="connsiteX12" fmla="*/ 0 w 4292243"/>
                <a:gd name="connsiteY12" fmla="*/ 3441681 h 5795027"/>
                <a:gd name="connsiteX13" fmla="*/ 0 w 4292243"/>
                <a:gd name="connsiteY13" fmla="*/ 3042471 h 5795027"/>
                <a:gd name="connsiteX14" fmla="*/ 0 w 4292243"/>
                <a:gd name="connsiteY14" fmla="*/ 2752557 h 5795027"/>
                <a:gd name="connsiteX15" fmla="*/ 0 w 4292243"/>
                <a:gd name="connsiteY15" fmla="*/ 2231503 h 5795027"/>
                <a:gd name="connsiteX16" fmla="*/ 0 w 4292243"/>
                <a:gd name="connsiteY16" fmla="*/ 2048959 h 5795027"/>
                <a:gd name="connsiteX17" fmla="*/ 559354 w 4292243"/>
                <a:gd name="connsiteY17" fmla="*/ 855573 h 5795027"/>
                <a:gd name="connsiteX18" fmla="*/ 1950071 w 4292243"/>
                <a:gd name="connsiteY18" fmla="*/ 164715 h 5795027"/>
                <a:gd name="connsiteX19" fmla="*/ 2144960 w 4292243"/>
                <a:gd name="connsiteY19" fmla="*/ 0 h 5795027"/>
                <a:gd name="connsiteX20" fmla="*/ 2332832 w 4292243"/>
                <a:gd name="connsiteY20" fmla="*/ 164715 h 5795027"/>
                <a:gd name="connsiteX21" fmla="*/ 3723546 w 4292243"/>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2144960 w 4282900"/>
                <a:gd name="connsiteY18"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64279 w 4282900"/>
                <a:gd name="connsiteY17" fmla="*/ 1516418 h 5795027"/>
                <a:gd name="connsiteX18" fmla="*/ 559354 w 4282900"/>
                <a:gd name="connsiteY18" fmla="*/ 855573 h 5795027"/>
                <a:gd name="connsiteX19" fmla="*/ 2144960 w 4282900"/>
                <a:gd name="connsiteY19" fmla="*/ 0 h 5795027"/>
                <a:gd name="connsiteX0" fmla="*/ 4213242 w 4282900"/>
                <a:gd name="connsiteY0" fmla="*/ 657020 h 4939454"/>
                <a:gd name="connsiteX1" fmla="*/ 4282900 w 4282900"/>
                <a:gd name="connsiteY1" fmla="*/ 1375930 h 4939454"/>
                <a:gd name="connsiteX2" fmla="*/ 4282900 w 4282900"/>
                <a:gd name="connsiteY2" fmla="*/ 1896984 h 4939454"/>
                <a:gd name="connsiteX3" fmla="*/ 4282900 w 4282900"/>
                <a:gd name="connsiteY3" fmla="*/ 2186898 h 4939454"/>
                <a:gd name="connsiteX4" fmla="*/ 4282900 w 4282900"/>
                <a:gd name="connsiteY4" fmla="*/ 2586108 h 4939454"/>
                <a:gd name="connsiteX5" fmla="*/ 4282900 w 4282900"/>
                <a:gd name="connsiteY5" fmla="*/ 2890495 h 4939454"/>
                <a:gd name="connsiteX6" fmla="*/ 3723546 w 4282900"/>
                <a:gd name="connsiteY6" fmla="*/ 4083882 h 4939454"/>
                <a:gd name="connsiteX7" fmla="*/ 2332829 w 4282900"/>
                <a:gd name="connsiteY7" fmla="*/ 4774738 h 4939454"/>
                <a:gd name="connsiteX8" fmla="*/ 2137940 w 4282900"/>
                <a:gd name="connsiteY8" fmla="*/ 4939454 h 4939454"/>
                <a:gd name="connsiteX9" fmla="*/ 1950069 w 4282900"/>
                <a:gd name="connsiteY9" fmla="*/ 4774738 h 4939454"/>
                <a:gd name="connsiteX10" fmla="*/ 559353 w 4282900"/>
                <a:gd name="connsiteY10" fmla="*/ 4083882 h 4939454"/>
                <a:gd name="connsiteX11" fmla="*/ 0 w 4282900"/>
                <a:gd name="connsiteY11" fmla="*/ 2890495 h 4939454"/>
                <a:gd name="connsiteX12" fmla="*/ 0 w 4282900"/>
                <a:gd name="connsiteY12" fmla="*/ 2586108 h 4939454"/>
                <a:gd name="connsiteX13" fmla="*/ 0 w 4282900"/>
                <a:gd name="connsiteY13" fmla="*/ 2186898 h 4939454"/>
                <a:gd name="connsiteX14" fmla="*/ 0 w 4282900"/>
                <a:gd name="connsiteY14" fmla="*/ 1896984 h 4939454"/>
                <a:gd name="connsiteX15" fmla="*/ 0 w 4282900"/>
                <a:gd name="connsiteY15" fmla="*/ 1375930 h 4939454"/>
                <a:gd name="connsiteX16" fmla="*/ 0 w 4282900"/>
                <a:gd name="connsiteY16" fmla="*/ 1193386 h 4939454"/>
                <a:gd name="connsiteX17" fmla="*/ 64279 w 4282900"/>
                <a:gd name="connsiteY17" fmla="*/ 660845 h 4939454"/>
                <a:gd name="connsiteX18" fmla="*/ 559354 w 4282900"/>
                <a:gd name="connsiteY18" fmla="*/ 0 h 493945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282900" h="4282434">
                  <a:moveTo>
                    <a:pt x="4213242" y="0"/>
                  </a:moveTo>
                  <a:cubicBezTo>
                    <a:pt x="4294511" y="306972"/>
                    <a:pt x="4271290" y="481595"/>
                    <a:pt x="4282900" y="718910"/>
                  </a:cubicBezTo>
                  <a:lnTo>
                    <a:pt x="4282900" y="1239964"/>
                  </a:lnTo>
                  <a:lnTo>
                    <a:pt x="4282900" y="1529878"/>
                  </a:lnTo>
                  <a:lnTo>
                    <a:pt x="4282900" y="1929088"/>
                  </a:lnTo>
                  <a:lnTo>
                    <a:pt x="4282900" y="2233475"/>
                  </a:lnTo>
                  <a:cubicBezTo>
                    <a:pt x="4282900" y="2849584"/>
                    <a:pt x="4108103" y="3157966"/>
                    <a:pt x="3723546" y="3426862"/>
                  </a:cubicBezTo>
                  <a:cubicBezTo>
                    <a:pt x="3323617" y="3658565"/>
                    <a:pt x="2798672" y="3757725"/>
                    <a:pt x="2332829" y="4117718"/>
                  </a:cubicBezTo>
                  <a:lnTo>
                    <a:pt x="2137940" y="4282434"/>
                  </a:lnTo>
                  <a:lnTo>
                    <a:pt x="1950069" y="4117718"/>
                  </a:lnTo>
                  <a:cubicBezTo>
                    <a:pt x="1484225" y="3757725"/>
                    <a:pt x="959280" y="3658565"/>
                    <a:pt x="559353" y="3426862"/>
                  </a:cubicBezTo>
                  <a:cubicBezTo>
                    <a:pt x="174796" y="3157966"/>
                    <a:pt x="0" y="2849584"/>
                    <a:pt x="0" y="2233475"/>
                  </a:cubicBezTo>
                  <a:lnTo>
                    <a:pt x="0" y="1929088"/>
                  </a:lnTo>
                  <a:lnTo>
                    <a:pt x="0" y="1529878"/>
                  </a:lnTo>
                  <a:lnTo>
                    <a:pt x="0" y="1239964"/>
                  </a:lnTo>
                  <a:lnTo>
                    <a:pt x="0" y="718910"/>
                  </a:lnTo>
                  <a:lnTo>
                    <a:pt x="0" y="536366"/>
                  </a:lnTo>
                  <a:cubicBezTo>
                    <a:pt x="10713" y="417185"/>
                    <a:pt x="19813" y="133066"/>
                    <a:pt x="64279" y="3825"/>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9F0D6A17-AA80-4608-8660-8D1587A17704}"/>
                </a:ext>
              </a:extLst>
            </p:cNvPr>
            <p:cNvSpPr/>
            <p:nvPr/>
          </p:nvSpPr>
          <p:spPr>
            <a:xfrm>
              <a:off x="10536649" y="1823190"/>
              <a:ext cx="1654608" cy="3209758"/>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2144960 w 4282900"/>
                <a:gd name="connsiteY0" fmla="*/ 0 h 5795027"/>
                <a:gd name="connsiteX1" fmla="*/ 2332832 w 4282900"/>
                <a:gd name="connsiteY1" fmla="*/ 164715 h 5795027"/>
                <a:gd name="connsiteX2" fmla="*/ 2976290 w 4282900"/>
                <a:gd name="connsiteY2" fmla="*/ 524033 h 5795027"/>
                <a:gd name="connsiteX3" fmla="*/ 3723546 w 4282900"/>
                <a:gd name="connsiteY3" fmla="*/ 855573 h 5795027"/>
                <a:gd name="connsiteX4" fmla="*/ 4282900 w 4282900"/>
                <a:gd name="connsiteY4" fmla="*/ 2048959 h 5795027"/>
                <a:gd name="connsiteX5" fmla="*/ 4282900 w 4282900"/>
                <a:gd name="connsiteY5" fmla="*/ 2231503 h 5795027"/>
                <a:gd name="connsiteX6" fmla="*/ 4282900 w 4282900"/>
                <a:gd name="connsiteY6" fmla="*/ 2752557 h 5795027"/>
                <a:gd name="connsiteX7" fmla="*/ 4282900 w 4282900"/>
                <a:gd name="connsiteY7" fmla="*/ 3042471 h 5795027"/>
                <a:gd name="connsiteX8" fmla="*/ 4282900 w 4282900"/>
                <a:gd name="connsiteY8" fmla="*/ 3441681 h 5795027"/>
                <a:gd name="connsiteX9" fmla="*/ 4282900 w 4282900"/>
                <a:gd name="connsiteY9" fmla="*/ 3746068 h 5795027"/>
                <a:gd name="connsiteX10" fmla="*/ 3723546 w 4282900"/>
                <a:gd name="connsiteY10" fmla="*/ 4939455 h 5795027"/>
                <a:gd name="connsiteX11" fmla="*/ 2332829 w 4282900"/>
                <a:gd name="connsiteY11" fmla="*/ 5630311 h 5795027"/>
                <a:gd name="connsiteX12" fmla="*/ 2137940 w 4282900"/>
                <a:gd name="connsiteY12" fmla="*/ 5795027 h 5795027"/>
                <a:gd name="connsiteX13" fmla="*/ 1950069 w 4282900"/>
                <a:gd name="connsiteY13" fmla="*/ 5630311 h 5795027"/>
                <a:gd name="connsiteX14" fmla="*/ 559353 w 4282900"/>
                <a:gd name="connsiteY14" fmla="*/ 4939455 h 5795027"/>
                <a:gd name="connsiteX15" fmla="*/ 0 w 4282900"/>
                <a:gd name="connsiteY15" fmla="*/ 3746068 h 5795027"/>
                <a:gd name="connsiteX16" fmla="*/ 0 w 4282900"/>
                <a:gd name="connsiteY16" fmla="*/ 3441681 h 5795027"/>
                <a:gd name="connsiteX17" fmla="*/ 0 w 4282900"/>
                <a:gd name="connsiteY17" fmla="*/ 3042471 h 5795027"/>
                <a:gd name="connsiteX18" fmla="*/ 0 w 4282900"/>
                <a:gd name="connsiteY18" fmla="*/ 2752557 h 5795027"/>
                <a:gd name="connsiteX19" fmla="*/ 0 w 4282900"/>
                <a:gd name="connsiteY19" fmla="*/ 2231503 h 5795027"/>
                <a:gd name="connsiteX20" fmla="*/ 0 w 4282900"/>
                <a:gd name="connsiteY20" fmla="*/ 2048959 h 5795027"/>
                <a:gd name="connsiteX21" fmla="*/ 559354 w 4282900"/>
                <a:gd name="connsiteY21" fmla="*/ 855573 h 5795027"/>
                <a:gd name="connsiteX22" fmla="*/ 1950071 w 4282900"/>
                <a:gd name="connsiteY22" fmla="*/ 164715 h 5795027"/>
                <a:gd name="connsiteX23" fmla="*/ 2144960 w 4282900"/>
                <a:gd name="connsiteY23" fmla="*/ 0 h 5795027"/>
                <a:gd name="connsiteX0" fmla="*/ 3723546 w 4282900"/>
                <a:gd name="connsiteY0" fmla="*/ 855573 h 5795027"/>
                <a:gd name="connsiteX1" fmla="*/ 4282900 w 4282900"/>
                <a:gd name="connsiteY1" fmla="*/ 2048959 h 5795027"/>
                <a:gd name="connsiteX2" fmla="*/ 4282900 w 4282900"/>
                <a:gd name="connsiteY2" fmla="*/ 2231503 h 5795027"/>
                <a:gd name="connsiteX3" fmla="*/ 4282900 w 4282900"/>
                <a:gd name="connsiteY3" fmla="*/ 2752557 h 5795027"/>
                <a:gd name="connsiteX4" fmla="*/ 4282900 w 4282900"/>
                <a:gd name="connsiteY4" fmla="*/ 3042471 h 5795027"/>
                <a:gd name="connsiteX5" fmla="*/ 4282900 w 4282900"/>
                <a:gd name="connsiteY5" fmla="*/ 3441681 h 5795027"/>
                <a:gd name="connsiteX6" fmla="*/ 4282900 w 4282900"/>
                <a:gd name="connsiteY6" fmla="*/ 3746068 h 5795027"/>
                <a:gd name="connsiteX7" fmla="*/ 3723546 w 4282900"/>
                <a:gd name="connsiteY7" fmla="*/ 4939455 h 5795027"/>
                <a:gd name="connsiteX8" fmla="*/ 2332829 w 4282900"/>
                <a:gd name="connsiteY8" fmla="*/ 5630311 h 5795027"/>
                <a:gd name="connsiteX9" fmla="*/ 2137940 w 4282900"/>
                <a:gd name="connsiteY9" fmla="*/ 5795027 h 5795027"/>
                <a:gd name="connsiteX10" fmla="*/ 1950069 w 4282900"/>
                <a:gd name="connsiteY10" fmla="*/ 5630311 h 5795027"/>
                <a:gd name="connsiteX11" fmla="*/ 559353 w 4282900"/>
                <a:gd name="connsiteY11" fmla="*/ 4939455 h 5795027"/>
                <a:gd name="connsiteX12" fmla="*/ 0 w 4282900"/>
                <a:gd name="connsiteY12" fmla="*/ 3746068 h 5795027"/>
                <a:gd name="connsiteX13" fmla="*/ 0 w 4282900"/>
                <a:gd name="connsiteY13" fmla="*/ 3441681 h 5795027"/>
                <a:gd name="connsiteX14" fmla="*/ 0 w 4282900"/>
                <a:gd name="connsiteY14" fmla="*/ 3042471 h 5795027"/>
                <a:gd name="connsiteX15" fmla="*/ 0 w 4282900"/>
                <a:gd name="connsiteY15" fmla="*/ 2752557 h 5795027"/>
                <a:gd name="connsiteX16" fmla="*/ 0 w 4282900"/>
                <a:gd name="connsiteY16" fmla="*/ 2231503 h 5795027"/>
                <a:gd name="connsiteX17" fmla="*/ 0 w 4282900"/>
                <a:gd name="connsiteY17" fmla="*/ 2048959 h 5795027"/>
                <a:gd name="connsiteX18" fmla="*/ 559354 w 4282900"/>
                <a:gd name="connsiteY18" fmla="*/ 855573 h 5795027"/>
                <a:gd name="connsiteX19" fmla="*/ 1950071 w 4282900"/>
                <a:gd name="connsiteY19" fmla="*/ 164715 h 5795027"/>
                <a:gd name="connsiteX20" fmla="*/ 2144960 w 4282900"/>
                <a:gd name="connsiteY20" fmla="*/ 0 h 5795027"/>
                <a:gd name="connsiteX21" fmla="*/ 2332832 w 4282900"/>
                <a:gd name="connsiteY21" fmla="*/ 164715 h 5795027"/>
                <a:gd name="connsiteX22" fmla="*/ 2976290 w 4282900"/>
                <a:gd name="connsiteY22" fmla="*/ 524033 h 5795027"/>
                <a:gd name="connsiteX23" fmla="*/ 3888635 w 4282900"/>
                <a:gd name="connsiteY23"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22" fmla="*/ 3888635 w 4282900"/>
                <a:gd name="connsiteY22"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0" fmla="*/ 4282900 w 4282900"/>
                <a:gd name="connsiteY0" fmla="*/ 2231503 h 5795027"/>
                <a:gd name="connsiteX1" fmla="*/ 4282900 w 4282900"/>
                <a:gd name="connsiteY1" fmla="*/ 2752557 h 5795027"/>
                <a:gd name="connsiteX2" fmla="*/ 4282900 w 4282900"/>
                <a:gd name="connsiteY2" fmla="*/ 3042471 h 5795027"/>
                <a:gd name="connsiteX3" fmla="*/ 4282900 w 4282900"/>
                <a:gd name="connsiteY3" fmla="*/ 3441681 h 5795027"/>
                <a:gd name="connsiteX4" fmla="*/ 4282900 w 4282900"/>
                <a:gd name="connsiteY4" fmla="*/ 3746068 h 5795027"/>
                <a:gd name="connsiteX5" fmla="*/ 3723546 w 4282900"/>
                <a:gd name="connsiteY5" fmla="*/ 4939455 h 5795027"/>
                <a:gd name="connsiteX6" fmla="*/ 2332829 w 4282900"/>
                <a:gd name="connsiteY6" fmla="*/ 5630311 h 5795027"/>
                <a:gd name="connsiteX7" fmla="*/ 2137940 w 4282900"/>
                <a:gd name="connsiteY7" fmla="*/ 5795027 h 5795027"/>
                <a:gd name="connsiteX8" fmla="*/ 1950069 w 4282900"/>
                <a:gd name="connsiteY8" fmla="*/ 5630311 h 5795027"/>
                <a:gd name="connsiteX9" fmla="*/ 559353 w 4282900"/>
                <a:gd name="connsiteY9" fmla="*/ 4939455 h 5795027"/>
                <a:gd name="connsiteX10" fmla="*/ 0 w 4282900"/>
                <a:gd name="connsiteY10" fmla="*/ 3746068 h 5795027"/>
                <a:gd name="connsiteX11" fmla="*/ 0 w 4282900"/>
                <a:gd name="connsiteY11" fmla="*/ 3441681 h 5795027"/>
                <a:gd name="connsiteX12" fmla="*/ 0 w 4282900"/>
                <a:gd name="connsiteY12" fmla="*/ 3042471 h 5795027"/>
                <a:gd name="connsiteX13" fmla="*/ 0 w 4282900"/>
                <a:gd name="connsiteY13" fmla="*/ 2752557 h 5795027"/>
                <a:gd name="connsiteX14" fmla="*/ 0 w 4282900"/>
                <a:gd name="connsiteY14" fmla="*/ 2231503 h 5795027"/>
                <a:gd name="connsiteX15" fmla="*/ 0 w 4282900"/>
                <a:gd name="connsiteY15" fmla="*/ 2048959 h 5795027"/>
                <a:gd name="connsiteX16" fmla="*/ 559354 w 4282900"/>
                <a:gd name="connsiteY16" fmla="*/ 855573 h 5795027"/>
                <a:gd name="connsiteX17" fmla="*/ 1950071 w 4282900"/>
                <a:gd name="connsiteY17" fmla="*/ 164715 h 5795027"/>
                <a:gd name="connsiteX18" fmla="*/ 2144960 w 4282900"/>
                <a:gd name="connsiteY18" fmla="*/ 0 h 5795027"/>
                <a:gd name="connsiteX19" fmla="*/ 2332832 w 4282900"/>
                <a:gd name="connsiteY19" fmla="*/ 164715 h 5795027"/>
                <a:gd name="connsiteX20" fmla="*/ 2976290 w 4282900"/>
                <a:gd name="connsiteY20" fmla="*/ 524033 h 5795027"/>
                <a:gd name="connsiteX0" fmla="*/ 4282900 w 4282900"/>
                <a:gd name="connsiteY0" fmla="*/ 2752557 h 5795027"/>
                <a:gd name="connsiteX1" fmla="*/ 4282900 w 4282900"/>
                <a:gd name="connsiteY1" fmla="*/ 3042471 h 5795027"/>
                <a:gd name="connsiteX2" fmla="*/ 4282900 w 4282900"/>
                <a:gd name="connsiteY2" fmla="*/ 3441681 h 5795027"/>
                <a:gd name="connsiteX3" fmla="*/ 4282900 w 4282900"/>
                <a:gd name="connsiteY3" fmla="*/ 3746068 h 5795027"/>
                <a:gd name="connsiteX4" fmla="*/ 3723546 w 4282900"/>
                <a:gd name="connsiteY4" fmla="*/ 4939455 h 5795027"/>
                <a:gd name="connsiteX5" fmla="*/ 2332829 w 4282900"/>
                <a:gd name="connsiteY5" fmla="*/ 5630311 h 5795027"/>
                <a:gd name="connsiteX6" fmla="*/ 2137940 w 4282900"/>
                <a:gd name="connsiteY6" fmla="*/ 5795027 h 5795027"/>
                <a:gd name="connsiteX7" fmla="*/ 1950069 w 4282900"/>
                <a:gd name="connsiteY7" fmla="*/ 5630311 h 5795027"/>
                <a:gd name="connsiteX8" fmla="*/ 559353 w 4282900"/>
                <a:gd name="connsiteY8" fmla="*/ 4939455 h 5795027"/>
                <a:gd name="connsiteX9" fmla="*/ 0 w 4282900"/>
                <a:gd name="connsiteY9" fmla="*/ 3746068 h 5795027"/>
                <a:gd name="connsiteX10" fmla="*/ 0 w 4282900"/>
                <a:gd name="connsiteY10" fmla="*/ 3441681 h 5795027"/>
                <a:gd name="connsiteX11" fmla="*/ 0 w 4282900"/>
                <a:gd name="connsiteY11" fmla="*/ 3042471 h 5795027"/>
                <a:gd name="connsiteX12" fmla="*/ 0 w 4282900"/>
                <a:gd name="connsiteY12" fmla="*/ 2752557 h 5795027"/>
                <a:gd name="connsiteX13" fmla="*/ 0 w 4282900"/>
                <a:gd name="connsiteY13" fmla="*/ 2231503 h 5795027"/>
                <a:gd name="connsiteX14" fmla="*/ 0 w 4282900"/>
                <a:gd name="connsiteY14" fmla="*/ 2048959 h 5795027"/>
                <a:gd name="connsiteX15" fmla="*/ 559354 w 4282900"/>
                <a:gd name="connsiteY15" fmla="*/ 855573 h 5795027"/>
                <a:gd name="connsiteX16" fmla="*/ 1950071 w 4282900"/>
                <a:gd name="connsiteY16" fmla="*/ 164715 h 5795027"/>
                <a:gd name="connsiteX17" fmla="*/ 2144960 w 4282900"/>
                <a:gd name="connsiteY17" fmla="*/ 0 h 5795027"/>
                <a:gd name="connsiteX18" fmla="*/ 2332832 w 4282900"/>
                <a:gd name="connsiteY18" fmla="*/ 164715 h 5795027"/>
                <a:gd name="connsiteX19" fmla="*/ 2976290 w 4282900"/>
                <a:gd name="connsiteY19" fmla="*/ 524033 h 5795027"/>
                <a:gd name="connsiteX0" fmla="*/ 4282900 w 4282900"/>
                <a:gd name="connsiteY0" fmla="*/ 3042471 h 5795027"/>
                <a:gd name="connsiteX1" fmla="*/ 4282900 w 4282900"/>
                <a:gd name="connsiteY1" fmla="*/ 3441681 h 5795027"/>
                <a:gd name="connsiteX2" fmla="*/ 4282900 w 4282900"/>
                <a:gd name="connsiteY2" fmla="*/ 3746068 h 5795027"/>
                <a:gd name="connsiteX3" fmla="*/ 3723546 w 4282900"/>
                <a:gd name="connsiteY3" fmla="*/ 4939455 h 5795027"/>
                <a:gd name="connsiteX4" fmla="*/ 2332829 w 4282900"/>
                <a:gd name="connsiteY4" fmla="*/ 5630311 h 5795027"/>
                <a:gd name="connsiteX5" fmla="*/ 2137940 w 4282900"/>
                <a:gd name="connsiteY5" fmla="*/ 5795027 h 5795027"/>
                <a:gd name="connsiteX6" fmla="*/ 1950069 w 4282900"/>
                <a:gd name="connsiteY6" fmla="*/ 5630311 h 5795027"/>
                <a:gd name="connsiteX7" fmla="*/ 559353 w 4282900"/>
                <a:gd name="connsiteY7" fmla="*/ 4939455 h 5795027"/>
                <a:gd name="connsiteX8" fmla="*/ 0 w 4282900"/>
                <a:gd name="connsiteY8" fmla="*/ 3746068 h 5795027"/>
                <a:gd name="connsiteX9" fmla="*/ 0 w 4282900"/>
                <a:gd name="connsiteY9" fmla="*/ 3441681 h 5795027"/>
                <a:gd name="connsiteX10" fmla="*/ 0 w 4282900"/>
                <a:gd name="connsiteY10" fmla="*/ 3042471 h 5795027"/>
                <a:gd name="connsiteX11" fmla="*/ 0 w 4282900"/>
                <a:gd name="connsiteY11" fmla="*/ 2752557 h 5795027"/>
                <a:gd name="connsiteX12" fmla="*/ 0 w 4282900"/>
                <a:gd name="connsiteY12" fmla="*/ 2231503 h 5795027"/>
                <a:gd name="connsiteX13" fmla="*/ 0 w 4282900"/>
                <a:gd name="connsiteY13" fmla="*/ 2048959 h 5795027"/>
                <a:gd name="connsiteX14" fmla="*/ 559354 w 4282900"/>
                <a:gd name="connsiteY14" fmla="*/ 855573 h 5795027"/>
                <a:gd name="connsiteX15" fmla="*/ 1950071 w 4282900"/>
                <a:gd name="connsiteY15" fmla="*/ 164715 h 5795027"/>
                <a:gd name="connsiteX16" fmla="*/ 2144960 w 4282900"/>
                <a:gd name="connsiteY16" fmla="*/ 0 h 5795027"/>
                <a:gd name="connsiteX17" fmla="*/ 2332832 w 4282900"/>
                <a:gd name="connsiteY17" fmla="*/ 164715 h 5795027"/>
                <a:gd name="connsiteX18" fmla="*/ 2976290 w 4282900"/>
                <a:gd name="connsiteY18" fmla="*/ 524033 h 5795027"/>
                <a:gd name="connsiteX0" fmla="*/ 4282900 w 4282900"/>
                <a:gd name="connsiteY0" fmla="*/ 3441681 h 5795027"/>
                <a:gd name="connsiteX1" fmla="*/ 4282900 w 4282900"/>
                <a:gd name="connsiteY1" fmla="*/ 3746068 h 5795027"/>
                <a:gd name="connsiteX2" fmla="*/ 3723546 w 4282900"/>
                <a:gd name="connsiteY2" fmla="*/ 4939455 h 5795027"/>
                <a:gd name="connsiteX3" fmla="*/ 2332829 w 4282900"/>
                <a:gd name="connsiteY3" fmla="*/ 5630311 h 5795027"/>
                <a:gd name="connsiteX4" fmla="*/ 2137940 w 4282900"/>
                <a:gd name="connsiteY4" fmla="*/ 5795027 h 5795027"/>
                <a:gd name="connsiteX5" fmla="*/ 1950069 w 4282900"/>
                <a:gd name="connsiteY5" fmla="*/ 5630311 h 5795027"/>
                <a:gd name="connsiteX6" fmla="*/ 559353 w 4282900"/>
                <a:gd name="connsiteY6" fmla="*/ 4939455 h 5795027"/>
                <a:gd name="connsiteX7" fmla="*/ 0 w 4282900"/>
                <a:gd name="connsiteY7" fmla="*/ 3746068 h 5795027"/>
                <a:gd name="connsiteX8" fmla="*/ 0 w 4282900"/>
                <a:gd name="connsiteY8" fmla="*/ 3441681 h 5795027"/>
                <a:gd name="connsiteX9" fmla="*/ 0 w 4282900"/>
                <a:gd name="connsiteY9" fmla="*/ 3042471 h 5795027"/>
                <a:gd name="connsiteX10" fmla="*/ 0 w 4282900"/>
                <a:gd name="connsiteY10" fmla="*/ 2752557 h 5795027"/>
                <a:gd name="connsiteX11" fmla="*/ 0 w 4282900"/>
                <a:gd name="connsiteY11" fmla="*/ 2231503 h 5795027"/>
                <a:gd name="connsiteX12" fmla="*/ 0 w 4282900"/>
                <a:gd name="connsiteY12" fmla="*/ 2048959 h 5795027"/>
                <a:gd name="connsiteX13" fmla="*/ 559354 w 4282900"/>
                <a:gd name="connsiteY13" fmla="*/ 855573 h 5795027"/>
                <a:gd name="connsiteX14" fmla="*/ 1950071 w 4282900"/>
                <a:gd name="connsiteY14" fmla="*/ 164715 h 5795027"/>
                <a:gd name="connsiteX15" fmla="*/ 2144960 w 4282900"/>
                <a:gd name="connsiteY15" fmla="*/ 0 h 5795027"/>
                <a:gd name="connsiteX16" fmla="*/ 2332832 w 4282900"/>
                <a:gd name="connsiteY16" fmla="*/ 164715 h 5795027"/>
                <a:gd name="connsiteX17" fmla="*/ 2976290 w 4282900"/>
                <a:gd name="connsiteY17" fmla="*/ 524033 h 5795027"/>
                <a:gd name="connsiteX0" fmla="*/ 4282900 w 4282900"/>
                <a:gd name="connsiteY0" fmla="*/ 3441681 h 5795027"/>
                <a:gd name="connsiteX1" fmla="*/ 3723546 w 4282900"/>
                <a:gd name="connsiteY1" fmla="*/ 4939455 h 5795027"/>
                <a:gd name="connsiteX2" fmla="*/ 2332829 w 4282900"/>
                <a:gd name="connsiteY2" fmla="*/ 5630311 h 5795027"/>
                <a:gd name="connsiteX3" fmla="*/ 2137940 w 4282900"/>
                <a:gd name="connsiteY3" fmla="*/ 5795027 h 5795027"/>
                <a:gd name="connsiteX4" fmla="*/ 1950069 w 4282900"/>
                <a:gd name="connsiteY4" fmla="*/ 5630311 h 5795027"/>
                <a:gd name="connsiteX5" fmla="*/ 559353 w 4282900"/>
                <a:gd name="connsiteY5" fmla="*/ 4939455 h 5795027"/>
                <a:gd name="connsiteX6" fmla="*/ 0 w 4282900"/>
                <a:gd name="connsiteY6" fmla="*/ 3746068 h 5795027"/>
                <a:gd name="connsiteX7" fmla="*/ 0 w 4282900"/>
                <a:gd name="connsiteY7" fmla="*/ 3441681 h 5795027"/>
                <a:gd name="connsiteX8" fmla="*/ 0 w 4282900"/>
                <a:gd name="connsiteY8" fmla="*/ 3042471 h 5795027"/>
                <a:gd name="connsiteX9" fmla="*/ 0 w 4282900"/>
                <a:gd name="connsiteY9" fmla="*/ 2752557 h 5795027"/>
                <a:gd name="connsiteX10" fmla="*/ 0 w 4282900"/>
                <a:gd name="connsiteY10" fmla="*/ 2231503 h 5795027"/>
                <a:gd name="connsiteX11" fmla="*/ 0 w 4282900"/>
                <a:gd name="connsiteY11" fmla="*/ 2048959 h 5795027"/>
                <a:gd name="connsiteX12" fmla="*/ 559354 w 4282900"/>
                <a:gd name="connsiteY12" fmla="*/ 855573 h 5795027"/>
                <a:gd name="connsiteX13" fmla="*/ 1950071 w 4282900"/>
                <a:gd name="connsiteY13" fmla="*/ 164715 h 5795027"/>
                <a:gd name="connsiteX14" fmla="*/ 2144960 w 4282900"/>
                <a:gd name="connsiteY14" fmla="*/ 0 h 5795027"/>
                <a:gd name="connsiteX15" fmla="*/ 2332832 w 4282900"/>
                <a:gd name="connsiteY15" fmla="*/ 164715 h 5795027"/>
                <a:gd name="connsiteX16" fmla="*/ 2976290 w 4282900"/>
                <a:gd name="connsiteY16" fmla="*/ 524033 h 5795027"/>
                <a:gd name="connsiteX0" fmla="*/ 3723546 w 3723546"/>
                <a:gd name="connsiteY0" fmla="*/ 4939455 h 5795027"/>
                <a:gd name="connsiteX1" fmla="*/ 2332829 w 3723546"/>
                <a:gd name="connsiteY1" fmla="*/ 5630311 h 5795027"/>
                <a:gd name="connsiteX2" fmla="*/ 2137940 w 3723546"/>
                <a:gd name="connsiteY2" fmla="*/ 5795027 h 5795027"/>
                <a:gd name="connsiteX3" fmla="*/ 1950069 w 3723546"/>
                <a:gd name="connsiteY3" fmla="*/ 5630311 h 5795027"/>
                <a:gd name="connsiteX4" fmla="*/ 559353 w 3723546"/>
                <a:gd name="connsiteY4" fmla="*/ 4939455 h 5795027"/>
                <a:gd name="connsiteX5" fmla="*/ 0 w 3723546"/>
                <a:gd name="connsiteY5" fmla="*/ 3746068 h 5795027"/>
                <a:gd name="connsiteX6" fmla="*/ 0 w 3723546"/>
                <a:gd name="connsiteY6" fmla="*/ 3441681 h 5795027"/>
                <a:gd name="connsiteX7" fmla="*/ 0 w 3723546"/>
                <a:gd name="connsiteY7" fmla="*/ 3042471 h 5795027"/>
                <a:gd name="connsiteX8" fmla="*/ 0 w 3723546"/>
                <a:gd name="connsiteY8" fmla="*/ 2752557 h 5795027"/>
                <a:gd name="connsiteX9" fmla="*/ 0 w 3723546"/>
                <a:gd name="connsiteY9" fmla="*/ 2231503 h 5795027"/>
                <a:gd name="connsiteX10" fmla="*/ 0 w 3723546"/>
                <a:gd name="connsiteY10" fmla="*/ 2048959 h 5795027"/>
                <a:gd name="connsiteX11" fmla="*/ 559354 w 3723546"/>
                <a:gd name="connsiteY11" fmla="*/ 855573 h 5795027"/>
                <a:gd name="connsiteX12" fmla="*/ 1950071 w 3723546"/>
                <a:gd name="connsiteY12" fmla="*/ 164715 h 5795027"/>
                <a:gd name="connsiteX13" fmla="*/ 2144960 w 3723546"/>
                <a:gd name="connsiteY13" fmla="*/ 0 h 5795027"/>
                <a:gd name="connsiteX14" fmla="*/ 2332832 w 3723546"/>
                <a:gd name="connsiteY14" fmla="*/ 164715 h 5795027"/>
                <a:gd name="connsiteX15" fmla="*/ 2976290 w 3723546"/>
                <a:gd name="connsiteY15" fmla="*/ 524033 h 5795027"/>
                <a:gd name="connsiteX0" fmla="*/ 3723546 w 3723546"/>
                <a:gd name="connsiteY0" fmla="*/ 4939455 h 5795027"/>
                <a:gd name="connsiteX1" fmla="*/ 2989878 w 3723546"/>
                <a:gd name="connsiteY1" fmla="*/ 5266109 h 5795027"/>
                <a:gd name="connsiteX2" fmla="*/ 2332829 w 3723546"/>
                <a:gd name="connsiteY2" fmla="*/ 5630311 h 5795027"/>
                <a:gd name="connsiteX3" fmla="*/ 2137940 w 3723546"/>
                <a:gd name="connsiteY3" fmla="*/ 5795027 h 5795027"/>
                <a:gd name="connsiteX4" fmla="*/ 1950069 w 3723546"/>
                <a:gd name="connsiteY4" fmla="*/ 5630311 h 5795027"/>
                <a:gd name="connsiteX5" fmla="*/ 559353 w 3723546"/>
                <a:gd name="connsiteY5" fmla="*/ 4939455 h 5795027"/>
                <a:gd name="connsiteX6" fmla="*/ 0 w 3723546"/>
                <a:gd name="connsiteY6" fmla="*/ 3746068 h 5795027"/>
                <a:gd name="connsiteX7" fmla="*/ 0 w 3723546"/>
                <a:gd name="connsiteY7" fmla="*/ 3441681 h 5795027"/>
                <a:gd name="connsiteX8" fmla="*/ 0 w 3723546"/>
                <a:gd name="connsiteY8" fmla="*/ 3042471 h 5795027"/>
                <a:gd name="connsiteX9" fmla="*/ 0 w 3723546"/>
                <a:gd name="connsiteY9" fmla="*/ 2752557 h 5795027"/>
                <a:gd name="connsiteX10" fmla="*/ 0 w 3723546"/>
                <a:gd name="connsiteY10" fmla="*/ 2231503 h 5795027"/>
                <a:gd name="connsiteX11" fmla="*/ 0 w 3723546"/>
                <a:gd name="connsiteY11" fmla="*/ 2048959 h 5795027"/>
                <a:gd name="connsiteX12" fmla="*/ 559354 w 3723546"/>
                <a:gd name="connsiteY12" fmla="*/ 855573 h 5795027"/>
                <a:gd name="connsiteX13" fmla="*/ 1950071 w 3723546"/>
                <a:gd name="connsiteY13" fmla="*/ 164715 h 5795027"/>
                <a:gd name="connsiteX14" fmla="*/ 2144960 w 3723546"/>
                <a:gd name="connsiteY14" fmla="*/ 0 h 5795027"/>
                <a:gd name="connsiteX15" fmla="*/ 2332832 w 3723546"/>
                <a:gd name="connsiteY15" fmla="*/ 164715 h 5795027"/>
                <a:gd name="connsiteX16" fmla="*/ 2976290 w 3723546"/>
                <a:gd name="connsiteY16"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87296"/>
                <a:gd name="connsiteY0" fmla="*/ 5266109 h 5795027"/>
                <a:gd name="connsiteX1" fmla="*/ 2332829 w 2987296"/>
                <a:gd name="connsiteY1" fmla="*/ 5630311 h 5795027"/>
                <a:gd name="connsiteX2" fmla="*/ 2137940 w 2987296"/>
                <a:gd name="connsiteY2" fmla="*/ 5795027 h 5795027"/>
                <a:gd name="connsiteX3" fmla="*/ 1950069 w 2987296"/>
                <a:gd name="connsiteY3" fmla="*/ 5630311 h 5795027"/>
                <a:gd name="connsiteX4" fmla="*/ 559353 w 2987296"/>
                <a:gd name="connsiteY4" fmla="*/ 4939455 h 5795027"/>
                <a:gd name="connsiteX5" fmla="*/ 0 w 2987296"/>
                <a:gd name="connsiteY5" fmla="*/ 3746068 h 5795027"/>
                <a:gd name="connsiteX6" fmla="*/ 0 w 2987296"/>
                <a:gd name="connsiteY6" fmla="*/ 3441681 h 5795027"/>
                <a:gd name="connsiteX7" fmla="*/ 0 w 2987296"/>
                <a:gd name="connsiteY7" fmla="*/ 3042471 h 5795027"/>
                <a:gd name="connsiteX8" fmla="*/ 0 w 2987296"/>
                <a:gd name="connsiteY8" fmla="*/ 2752557 h 5795027"/>
                <a:gd name="connsiteX9" fmla="*/ 0 w 2987296"/>
                <a:gd name="connsiteY9" fmla="*/ 2231503 h 5795027"/>
                <a:gd name="connsiteX10" fmla="*/ 0 w 2987296"/>
                <a:gd name="connsiteY10" fmla="*/ 2048959 h 5795027"/>
                <a:gd name="connsiteX11" fmla="*/ 559354 w 2987296"/>
                <a:gd name="connsiteY11" fmla="*/ 855573 h 5795027"/>
                <a:gd name="connsiteX12" fmla="*/ 1950071 w 2987296"/>
                <a:gd name="connsiteY12" fmla="*/ 164715 h 5795027"/>
                <a:gd name="connsiteX13" fmla="*/ 2144960 w 2987296"/>
                <a:gd name="connsiteY13" fmla="*/ 0 h 5795027"/>
                <a:gd name="connsiteX14" fmla="*/ 2332832 w 2987296"/>
                <a:gd name="connsiteY14" fmla="*/ 164715 h 5795027"/>
                <a:gd name="connsiteX15" fmla="*/ 2987296 w 2987296"/>
                <a:gd name="connsiteY15" fmla="*/ 557051 h 5795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987296" h="5795027">
                  <a:moveTo>
                    <a:pt x="2955049" y="5266109"/>
                  </a:moveTo>
                  <a:cubicBezTo>
                    <a:pt x="2737194" y="5332489"/>
                    <a:pt x="2474819" y="5542158"/>
                    <a:pt x="2332829" y="5630311"/>
                  </a:cubicBezTo>
                  <a:lnTo>
                    <a:pt x="2137940" y="5795027"/>
                  </a:lnTo>
                  <a:lnTo>
                    <a:pt x="1950069" y="5630311"/>
                  </a:lnTo>
                  <a:cubicBezTo>
                    <a:pt x="1484225" y="5270318"/>
                    <a:pt x="959280" y="5171158"/>
                    <a:pt x="559353" y="4939455"/>
                  </a:cubicBezTo>
                  <a:cubicBezTo>
                    <a:pt x="174796" y="4670559"/>
                    <a:pt x="0" y="4362177"/>
                    <a:pt x="0" y="3746068"/>
                  </a:cubicBezTo>
                  <a:lnTo>
                    <a:pt x="0" y="3441681"/>
                  </a:lnTo>
                  <a:lnTo>
                    <a:pt x="0" y="3042471"/>
                  </a:lnTo>
                  <a:lnTo>
                    <a:pt x="0" y="2752557"/>
                  </a:lnTo>
                  <a:lnTo>
                    <a:pt x="0" y="2231503"/>
                  </a:lnTo>
                  <a:lnTo>
                    <a:pt x="0" y="2048959"/>
                  </a:lnTo>
                  <a:cubicBezTo>
                    <a:pt x="0" y="1432851"/>
                    <a:pt x="174797" y="1124469"/>
                    <a:pt x="559354" y="855573"/>
                  </a:cubicBezTo>
                  <a:cubicBezTo>
                    <a:pt x="959283" y="623869"/>
                    <a:pt x="1484227" y="524709"/>
                    <a:pt x="1950071" y="164715"/>
                  </a:cubicBezTo>
                  <a:lnTo>
                    <a:pt x="2144960" y="0"/>
                  </a:lnTo>
                  <a:lnTo>
                    <a:pt x="2332832" y="164715"/>
                  </a:lnTo>
                  <a:cubicBezTo>
                    <a:pt x="2471387" y="252054"/>
                    <a:pt x="2755510" y="441908"/>
                    <a:pt x="2987296" y="557051"/>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Placeholder 1">
            <a:extLst>
              <a:ext uri="{FF2B5EF4-FFF2-40B4-BE49-F238E27FC236}">
                <a16:creationId xmlns:a16="http://schemas.microsoft.com/office/drawing/2014/main" id="{7E11B74D-DF90-4993-88AE-4D05C91F2A96}"/>
              </a:ext>
            </a:extLst>
          </p:cNvPr>
          <p:cNvSpPr>
            <a:spLocks noGrp="1"/>
          </p:cNvSpPr>
          <p:nvPr>
            <p:ph type="title"/>
          </p:nvPr>
        </p:nvSpPr>
        <p:spPr>
          <a:xfrm>
            <a:off x="966744" y="959587"/>
            <a:ext cx="9076329" cy="106427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79B3DE9-A495-4E75-819D-E0B2E5505072}"/>
              </a:ext>
            </a:extLst>
          </p:cNvPr>
          <p:cNvSpPr>
            <a:spLocks noGrp="1"/>
          </p:cNvSpPr>
          <p:nvPr>
            <p:ph type="body" idx="1"/>
          </p:nvPr>
        </p:nvSpPr>
        <p:spPr>
          <a:xfrm>
            <a:off x="966744" y="2248257"/>
            <a:ext cx="9076329" cy="365015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2430AC-DB07-423B-A52A-0065639AFE68}"/>
              </a:ext>
            </a:extLst>
          </p:cNvPr>
          <p:cNvSpPr>
            <a:spLocks noGrp="1"/>
          </p:cNvSpPr>
          <p:nvPr>
            <p:ph type="dt" sz="half" idx="2"/>
          </p:nvPr>
        </p:nvSpPr>
        <p:spPr>
          <a:xfrm>
            <a:off x="8266975" y="6356350"/>
            <a:ext cx="2960914" cy="365125"/>
          </a:xfrm>
          <a:prstGeom prst="rect">
            <a:avLst/>
          </a:prstGeom>
        </p:spPr>
        <p:txBody>
          <a:bodyPr vert="horz" lIns="91440" tIns="45720" rIns="91440" bIns="45720" rtlCol="0" anchor="ctr"/>
          <a:lstStyle>
            <a:lvl1pPr algn="r">
              <a:defRPr sz="1000" i="0">
                <a:solidFill>
                  <a:schemeClr val="tx2">
                    <a:alpha val="85000"/>
                  </a:schemeClr>
                </a:solidFill>
              </a:defRPr>
            </a:lvl1pPr>
          </a:lstStyle>
          <a:p>
            <a:fld id="{11008460-8B2F-4AAA-A4E2-10730069204C}" type="datetimeFigureOut">
              <a:rPr lang="en-US" smtClean="0"/>
              <a:pPr/>
              <a:t>12/19/2024</a:t>
            </a:fld>
            <a:endParaRPr lang="en-US"/>
          </a:p>
        </p:txBody>
      </p:sp>
      <p:sp>
        <p:nvSpPr>
          <p:cNvPr id="5" name="Footer Placeholder 4">
            <a:extLst>
              <a:ext uri="{FF2B5EF4-FFF2-40B4-BE49-F238E27FC236}">
                <a16:creationId xmlns:a16="http://schemas.microsoft.com/office/drawing/2014/main" id="{485FAFC9-FA18-4C55-8C92-B17603CAEEDC}"/>
              </a:ext>
            </a:extLst>
          </p:cNvPr>
          <p:cNvSpPr>
            <a:spLocks noGrp="1"/>
          </p:cNvSpPr>
          <p:nvPr>
            <p:ph type="ftr" sz="quarter" idx="3"/>
          </p:nvPr>
        </p:nvSpPr>
        <p:spPr>
          <a:xfrm>
            <a:off x="966745" y="501128"/>
            <a:ext cx="3311342" cy="365125"/>
          </a:xfrm>
          <a:prstGeom prst="rect">
            <a:avLst/>
          </a:prstGeom>
        </p:spPr>
        <p:txBody>
          <a:bodyPr vert="horz" lIns="91440" tIns="45720" rIns="91440" bIns="45720" rtlCol="0" anchor="ctr"/>
          <a:lstStyle>
            <a:lvl1pPr algn="l">
              <a:defRPr sz="1000" i="0">
                <a:solidFill>
                  <a:schemeClr val="tx2">
                    <a:alpha val="85000"/>
                  </a:schemeClr>
                </a:solidFill>
              </a:defRPr>
            </a:lvl1pPr>
          </a:lstStyle>
          <a:p>
            <a:endParaRPr lang="en-US"/>
          </a:p>
        </p:txBody>
      </p:sp>
      <p:sp>
        <p:nvSpPr>
          <p:cNvPr id="6" name="Slide Number Placeholder 5">
            <a:extLst>
              <a:ext uri="{FF2B5EF4-FFF2-40B4-BE49-F238E27FC236}">
                <a16:creationId xmlns:a16="http://schemas.microsoft.com/office/drawing/2014/main" id="{67D5A493-61FB-4764-90B6-8CC218A781C9}"/>
              </a:ext>
            </a:extLst>
          </p:cNvPr>
          <p:cNvSpPr>
            <a:spLocks noGrp="1"/>
          </p:cNvSpPr>
          <p:nvPr>
            <p:ph type="sldNum" sz="quarter" idx="4"/>
          </p:nvPr>
        </p:nvSpPr>
        <p:spPr>
          <a:xfrm>
            <a:off x="11239498" y="6356350"/>
            <a:ext cx="515479" cy="365125"/>
          </a:xfrm>
          <a:prstGeom prst="rect">
            <a:avLst/>
          </a:prstGeom>
        </p:spPr>
        <p:txBody>
          <a:bodyPr vert="horz" lIns="91440" tIns="45720" rIns="91440" bIns="45720" rtlCol="0" anchor="ctr"/>
          <a:lstStyle>
            <a:lvl1pPr algn="r">
              <a:defRPr sz="1000" i="0">
                <a:solidFill>
                  <a:schemeClr val="tx2">
                    <a:alpha val="85000"/>
                  </a:schemeClr>
                </a:solidFill>
              </a:defRPr>
            </a:lvl1pPr>
          </a:lstStyle>
          <a:p>
            <a:fld id="{0946259B-8396-46CD-AD42-FDEDA89DA278}" type="slidenum">
              <a:rPr lang="en-US" smtClean="0"/>
              <a:pPr/>
              <a:t>‹#›</a:t>
            </a:fld>
            <a:endParaRPr lang="en-US"/>
          </a:p>
        </p:txBody>
      </p:sp>
    </p:spTree>
    <p:extLst>
      <p:ext uri="{BB962C8B-B14F-4D97-AF65-F5344CB8AC3E}">
        <p14:creationId xmlns:p14="http://schemas.microsoft.com/office/powerpoint/2010/main" val="37645935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100000"/>
        </a:lnSpc>
        <a:spcBef>
          <a:spcPct val="0"/>
        </a:spcBef>
        <a:buNone/>
        <a:defRPr sz="4000" kern="120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SzPct val="150000"/>
        <a:buFont typeface="Goudy Old Style" panose="02020502050305020303" pitchFamily="18" charset="0"/>
        <a:buChar char="∙"/>
        <a:defRPr sz="2000" kern="1200">
          <a:solidFill>
            <a:schemeClr val="tx2"/>
          </a:solidFill>
          <a:latin typeface="+mn-lt"/>
          <a:ea typeface="+mn-ea"/>
          <a:cs typeface="+mn-cs"/>
        </a:defRPr>
      </a:lvl1pPr>
      <a:lvl2pPr marL="274320" indent="0" algn="l" defTabSz="914400" rtl="0" eaLnBrk="1" latinLnBrk="0" hangingPunct="1">
        <a:lnSpc>
          <a:spcPct val="110000"/>
        </a:lnSpc>
        <a:spcBef>
          <a:spcPts val="500"/>
        </a:spcBef>
        <a:buFontTx/>
        <a:buNone/>
        <a:defRPr sz="1800" kern="1200">
          <a:solidFill>
            <a:schemeClr val="tx2"/>
          </a:solidFill>
          <a:latin typeface="+mn-lt"/>
          <a:ea typeface="+mn-ea"/>
          <a:cs typeface="+mn-cs"/>
        </a:defRPr>
      </a:lvl2pPr>
      <a:lvl3pPr marL="548640" indent="-228600" algn="l" defTabSz="914400" rtl="0" eaLnBrk="1" latinLnBrk="0" hangingPunct="1">
        <a:lnSpc>
          <a:spcPct val="110000"/>
        </a:lnSpc>
        <a:spcBef>
          <a:spcPts val="500"/>
        </a:spcBef>
        <a:buSzPct val="150000"/>
        <a:buFont typeface="Goudy Old Style" panose="02020502050305020303" pitchFamily="18" charset="0"/>
        <a:buChar char="∙"/>
        <a:defRPr sz="1600" kern="1200">
          <a:solidFill>
            <a:schemeClr val="tx2"/>
          </a:solidFill>
          <a:latin typeface="+mn-lt"/>
          <a:ea typeface="+mn-ea"/>
          <a:cs typeface="+mn-cs"/>
        </a:defRPr>
      </a:lvl3pPr>
      <a:lvl4pPr marL="594360" indent="0" algn="l" defTabSz="914400" rtl="0" eaLnBrk="1" latinLnBrk="0" hangingPunct="1">
        <a:lnSpc>
          <a:spcPct val="110000"/>
        </a:lnSpc>
        <a:spcBef>
          <a:spcPts val="500"/>
        </a:spcBef>
        <a:buFontTx/>
        <a:buNone/>
        <a:defRPr sz="1400" kern="1200">
          <a:solidFill>
            <a:schemeClr val="tx2"/>
          </a:solidFill>
          <a:latin typeface="+mn-lt"/>
          <a:ea typeface="+mn-ea"/>
          <a:cs typeface="+mn-cs"/>
        </a:defRPr>
      </a:lvl4pPr>
      <a:lvl5pPr marL="822960" indent="-228600" algn="l" defTabSz="914400" rtl="0" eaLnBrk="1" latinLnBrk="0" hangingPunct="1">
        <a:lnSpc>
          <a:spcPct val="110000"/>
        </a:lnSpc>
        <a:spcBef>
          <a:spcPts val="500"/>
        </a:spcBef>
        <a:buSzPct val="150000"/>
        <a:buFont typeface="Goudy Old Style" panose="02020502050305020303" pitchFamily="18"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E1EFA-6286-950C-77A7-4F938A1A3FBA}"/>
              </a:ext>
            </a:extLst>
          </p:cNvPr>
          <p:cNvSpPr>
            <a:spLocks noGrp="1"/>
          </p:cNvSpPr>
          <p:nvPr>
            <p:ph type="title"/>
          </p:nvPr>
        </p:nvSpPr>
        <p:spPr>
          <a:xfrm>
            <a:off x="549301" y="502387"/>
            <a:ext cx="10184960" cy="1064277"/>
          </a:xfrm>
        </p:spPr>
        <p:txBody>
          <a:bodyPr>
            <a:normAutofit fontScale="90000"/>
          </a:bodyPr>
          <a:lstStyle/>
          <a:p>
            <a:pPr algn="ctr"/>
            <a:r>
              <a:rPr lang="en-US"/>
              <a:t>Connecting the Dots:</a:t>
            </a:r>
            <a:br>
              <a:rPr lang="en-US"/>
            </a:br>
            <a:r>
              <a:rPr lang="en-US"/>
              <a:t>Behavioral Supports and Academic Outcomes</a:t>
            </a:r>
          </a:p>
        </p:txBody>
      </p:sp>
      <p:sp>
        <p:nvSpPr>
          <p:cNvPr id="3" name="Content Placeholder 2">
            <a:extLst>
              <a:ext uri="{FF2B5EF4-FFF2-40B4-BE49-F238E27FC236}">
                <a16:creationId xmlns:a16="http://schemas.microsoft.com/office/drawing/2014/main" id="{B39D9CC4-A9FF-BDE0-3008-A6BBA3D71608}"/>
              </a:ext>
            </a:extLst>
          </p:cNvPr>
          <p:cNvSpPr>
            <a:spLocks noGrp="1"/>
          </p:cNvSpPr>
          <p:nvPr>
            <p:ph idx="1"/>
          </p:nvPr>
        </p:nvSpPr>
        <p:spPr/>
        <p:txBody>
          <a:bodyPr>
            <a:normAutofit/>
          </a:bodyPr>
          <a:lstStyle/>
          <a:p>
            <a:r>
              <a:rPr lang="en-US" sz="3200"/>
              <a:t>When considering the success of student learning, ensuring students are in a safe, consistent and positive environment then ensures academic growth and ultimately success. Academics (CA Dashboard) and PBIS (TFI) come together to meet the need of the “whole child.” </a:t>
            </a:r>
          </a:p>
        </p:txBody>
      </p:sp>
    </p:spTree>
    <p:extLst>
      <p:ext uri="{BB962C8B-B14F-4D97-AF65-F5344CB8AC3E}">
        <p14:creationId xmlns:p14="http://schemas.microsoft.com/office/powerpoint/2010/main" val="1229486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978C4-8920-8BE0-911D-6BD97196003A}"/>
              </a:ext>
            </a:extLst>
          </p:cNvPr>
          <p:cNvSpPr>
            <a:spLocks noGrp="1"/>
          </p:cNvSpPr>
          <p:nvPr>
            <p:ph type="title"/>
          </p:nvPr>
        </p:nvSpPr>
        <p:spPr>
          <a:xfrm>
            <a:off x="1086012" y="323482"/>
            <a:ext cx="9076329" cy="1064277"/>
          </a:xfrm>
        </p:spPr>
        <p:txBody>
          <a:bodyPr/>
          <a:lstStyle/>
          <a:p>
            <a:pPr algn="ctr"/>
            <a:r>
              <a:rPr lang="en-US"/>
              <a:t>Annual Fidelity Measurements</a:t>
            </a:r>
          </a:p>
        </p:txBody>
      </p:sp>
      <p:sp>
        <p:nvSpPr>
          <p:cNvPr id="3" name="Content Placeholder 2">
            <a:extLst>
              <a:ext uri="{FF2B5EF4-FFF2-40B4-BE49-F238E27FC236}">
                <a16:creationId xmlns:a16="http://schemas.microsoft.com/office/drawing/2014/main" id="{CBEC298C-9C35-BA65-4871-B4F999565FD1}"/>
              </a:ext>
            </a:extLst>
          </p:cNvPr>
          <p:cNvSpPr>
            <a:spLocks noGrp="1"/>
          </p:cNvSpPr>
          <p:nvPr>
            <p:ph idx="1"/>
          </p:nvPr>
        </p:nvSpPr>
        <p:spPr>
          <a:xfrm>
            <a:off x="1086013" y="1791056"/>
            <a:ext cx="9076329" cy="4420900"/>
          </a:xfrm>
        </p:spPr>
        <p:txBody>
          <a:bodyPr vert="horz" lIns="91440" tIns="45720" rIns="91440" bIns="45720" rtlCol="0" anchor="t">
            <a:normAutofit fontScale="85000" lnSpcReduction="10000"/>
          </a:bodyPr>
          <a:lstStyle/>
          <a:p>
            <a:r>
              <a:rPr lang="en-US" sz="2800" b="1"/>
              <a:t>PBIS Tiered Fidelity Inventory (TFI): </a:t>
            </a:r>
            <a:r>
              <a:rPr lang="en-US" sz="2800"/>
              <a:t>a tool that is used by school site teams to determine implementation fidelity of the PBIS Framework to best support student, staff, parent/guardian, and community need.</a:t>
            </a:r>
          </a:p>
          <a:p>
            <a:pPr marL="0" indent="0">
              <a:buNone/>
            </a:pPr>
            <a:endParaRPr lang="en-US" sz="2800"/>
          </a:p>
          <a:p>
            <a:r>
              <a:rPr lang="en-US" sz="2800" b="1"/>
              <a:t>California Dashboard</a:t>
            </a:r>
            <a:r>
              <a:rPr lang="en-US" sz="2800"/>
              <a:t>: </a:t>
            </a:r>
            <a:r>
              <a:rPr lang="en-US" sz="2800">
                <a:ea typeface="+mn-lt"/>
                <a:cs typeface="+mn-lt"/>
              </a:rPr>
              <a:t>California’s accountability and continuous improvement system provides information about how LEAs and schools are meeting the needs of California’s diverse student population. This system is based on multiple measures that assess how LEAs and schools are meeting the needs of their students. Performance on these measures are reported on the California School Dashboard.</a:t>
            </a:r>
            <a:endParaRPr lang="en-US" sz="2800"/>
          </a:p>
        </p:txBody>
      </p:sp>
    </p:spTree>
    <p:extLst>
      <p:ext uri="{BB962C8B-B14F-4D97-AF65-F5344CB8AC3E}">
        <p14:creationId xmlns:p14="http://schemas.microsoft.com/office/powerpoint/2010/main" val="988385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5F75BCE-8682-B020-3AFE-33A26AFEB095}"/>
              </a:ext>
            </a:extLst>
          </p:cNvPr>
          <p:cNvSpPr txBox="1">
            <a:spLocks/>
          </p:cNvSpPr>
          <p:nvPr/>
        </p:nvSpPr>
        <p:spPr>
          <a:xfrm>
            <a:off x="1915068" y="1573777"/>
            <a:ext cx="3632977" cy="581265"/>
          </a:xfrm>
          <a:prstGeom prst="rect">
            <a:avLst/>
          </a:prstGeom>
        </p:spPr>
        <p:txBody>
          <a:bodyPr vert="horz" lIns="91440" tIns="45720" rIns="91440" bIns="45720" rtlCol="0" anchor="ctr">
            <a:normAutofit/>
          </a:bodyPr>
          <a:lstStyle>
            <a:lvl1pPr algn="l" defTabSz="914400" rtl="0" eaLnBrk="1" latinLnBrk="0" hangingPunct="1">
              <a:lnSpc>
                <a:spcPct val="100000"/>
              </a:lnSpc>
              <a:spcBef>
                <a:spcPct val="0"/>
              </a:spcBef>
              <a:buNone/>
              <a:defRPr sz="4000" kern="1200">
                <a:solidFill>
                  <a:schemeClr val="tx2"/>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000" b="0" i="0" u="none" strike="noStrike" kern="1200" cap="none" spc="0" normalizeH="0" baseline="0" noProof="0" dirty="0">
                <a:ln>
                  <a:noFill/>
                </a:ln>
                <a:solidFill>
                  <a:srgbClr val="431C30"/>
                </a:solidFill>
                <a:effectLst/>
                <a:uLnTx/>
                <a:uFillTx/>
                <a:latin typeface="Goudy Old Style"/>
                <a:ea typeface="+mj-ea"/>
                <a:cs typeface="+mj-cs"/>
              </a:rPr>
              <a:t>CA Dashboard 21-22 School Year</a:t>
            </a:r>
          </a:p>
        </p:txBody>
      </p:sp>
      <p:sp>
        <p:nvSpPr>
          <p:cNvPr id="7" name="Title 1">
            <a:extLst>
              <a:ext uri="{FF2B5EF4-FFF2-40B4-BE49-F238E27FC236}">
                <a16:creationId xmlns:a16="http://schemas.microsoft.com/office/drawing/2014/main" id="{CABF1FF7-3CB5-6794-9810-BDF0DA7CA083}"/>
              </a:ext>
            </a:extLst>
          </p:cNvPr>
          <p:cNvSpPr>
            <a:spLocks noGrp="1"/>
          </p:cNvSpPr>
          <p:nvPr>
            <p:ph type="title"/>
          </p:nvPr>
        </p:nvSpPr>
        <p:spPr>
          <a:xfrm>
            <a:off x="7429505" y="6219356"/>
            <a:ext cx="4051863" cy="532139"/>
          </a:xfrm>
        </p:spPr>
        <p:txBody>
          <a:bodyPr>
            <a:normAutofit/>
          </a:bodyPr>
          <a:lstStyle/>
          <a:p>
            <a:r>
              <a:rPr lang="en-US" sz="2000"/>
              <a:t>PBIS TFI Results 21-22 School Year</a:t>
            </a:r>
          </a:p>
        </p:txBody>
      </p:sp>
      <p:sp>
        <p:nvSpPr>
          <p:cNvPr id="2" name="TextBox 1">
            <a:extLst>
              <a:ext uri="{FF2B5EF4-FFF2-40B4-BE49-F238E27FC236}">
                <a16:creationId xmlns:a16="http://schemas.microsoft.com/office/drawing/2014/main" id="{F7EBAF8B-C067-455F-03AD-D1BC6B84E7E3}"/>
              </a:ext>
            </a:extLst>
          </p:cNvPr>
          <p:cNvSpPr txBox="1"/>
          <p:nvPr/>
        </p:nvSpPr>
        <p:spPr>
          <a:xfrm>
            <a:off x="948648" y="406241"/>
            <a:ext cx="10294704"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a:ln>
                  <a:noFill/>
                </a:ln>
                <a:solidFill>
                  <a:srgbClr val="431C30"/>
                </a:solidFill>
                <a:effectLst/>
                <a:uLnTx/>
                <a:uFillTx/>
                <a:latin typeface="Goudy Old Style"/>
                <a:ea typeface="+mn-ea"/>
                <a:cs typeface="+mn-cs"/>
              </a:rPr>
              <a:t>Year By Year Comparisons of PBIS and Academic Outcomes</a:t>
            </a:r>
          </a:p>
        </p:txBody>
      </p:sp>
      <p:pic>
        <p:nvPicPr>
          <p:cNvPr id="5" name="Picture 4" descr="A screenshot of a computer&#10;&#10;Description automatically generated">
            <a:extLst>
              <a:ext uri="{FF2B5EF4-FFF2-40B4-BE49-F238E27FC236}">
                <a16:creationId xmlns:a16="http://schemas.microsoft.com/office/drawing/2014/main" id="{E01751CA-69DC-CFC4-DAD7-C9D6CA324C5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7531" y="2155042"/>
            <a:ext cx="6492799" cy="3783993"/>
          </a:xfrm>
          <a:prstGeom prst="rect">
            <a:avLst/>
          </a:prstGeom>
        </p:spPr>
      </p:pic>
      <p:pic>
        <p:nvPicPr>
          <p:cNvPr id="10" name="Picture 9" descr="A graph of green and black bars&#10;&#10;Description automatically generated with medium confidence">
            <a:extLst>
              <a:ext uri="{FF2B5EF4-FFF2-40B4-BE49-F238E27FC236}">
                <a16:creationId xmlns:a16="http://schemas.microsoft.com/office/drawing/2014/main" id="{E4BB406B-D045-F92C-6114-E9CBE4790D4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90400" y="2055582"/>
            <a:ext cx="4986593" cy="3982912"/>
          </a:xfrm>
          <a:prstGeom prst="rect">
            <a:avLst/>
          </a:prstGeom>
        </p:spPr>
      </p:pic>
    </p:spTree>
    <p:extLst>
      <p:ext uri="{BB962C8B-B14F-4D97-AF65-F5344CB8AC3E}">
        <p14:creationId xmlns:p14="http://schemas.microsoft.com/office/powerpoint/2010/main" val="862618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5F75BCE-8682-B020-3AFE-33A26AFEB095}"/>
              </a:ext>
            </a:extLst>
          </p:cNvPr>
          <p:cNvSpPr txBox="1">
            <a:spLocks/>
          </p:cNvSpPr>
          <p:nvPr/>
        </p:nvSpPr>
        <p:spPr>
          <a:xfrm>
            <a:off x="1462297" y="1470231"/>
            <a:ext cx="4475460" cy="755024"/>
          </a:xfrm>
          <a:prstGeom prst="rect">
            <a:avLst/>
          </a:prstGeom>
        </p:spPr>
        <p:txBody>
          <a:bodyPr vert="horz" lIns="91440" tIns="45720" rIns="91440" bIns="45720" rtlCol="0" anchor="ctr">
            <a:normAutofit/>
          </a:bodyPr>
          <a:lstStyle>
            <a:lvl1pPr algn="l" defTabSz="914400" rtl="0" eaLnBrk="1" latinLnBrk="0" hangingPunct="1">
              <a:lnSpc>
                <a:spcPct val="100000"/>
              </a:lnSpc>
              <a:spcBef>
                <a:spcPct val="0"/>
              </a:spcBef>
              <a:buNone/>
              <a:defRPr sz="4000" kern="1200">
                <a:solidFill>
                  <a:schemeClr val="tx2"/>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000" b="0" i="0" u="none" strike="noStrike" kern="1200" cap="none" spc="0" normalizeH="0" baseline="0" noProof="0">
                <a:ln>
                  <a:noFill/>
                </a:ln>
                <a:solidFill>
                  <a:srgbClr val="431C30"/>
                </a:solidFill>
                <a:effectLst/>
                <a:uLnTx/>
                <a:uFillTx/>
                <a:latin typeface="Goudy Old Style"/>
                <a:ea typeface="+mj-ea"/>
                <a:cs typeface="+mj-cs"/>
              </a:rPr>
              <a:t>CA Dashboard 22-23 School Year</a:t>
            </a:r>
          </a:p>
        </p:txBody>
      </p:sp>
      <p:sp>
        <p:nvSpPr>
          <p:cNvPr id="7" name="Title 1">
            <a:extLst>
              <a:ext uri="{FF2B5EF4-FFF2-40B4-BE49-F238E27FC236}">
                <a16:creationId xmlns:a16="http://schemas.microsoft.com/office/drawing/2014/main" id="{CABF1FF7-3CB5-6794-9810-BDF0DA7CA083}"/>
              </a:ext>
            </a:extLst>
          </p:cNvPr>
          <p:cNvSpPr>
            <a:spLocks noGrp="1"/>
          </p:cNvSpPr>
          <p:nvPr>
            <p:ph type="title"/>
          </p:nvPr>
        </p:nvSpPr>
        <p:spPr>
          <a:xfrm>
            <a:off x="7567189" y="6246688"/>
            <a:ext cx="4025451" cy="611312"/>
          </a:xfrm>
        </p:spPr>
        <p:txBody>
          <a:bodyPr>
            <a:normAutofit/>
          </a:bodyPr>
          <a:lstStyle/>
          <a:p>
            <a:r>
              <a:rPr lang="en-US" sz="2000"/>
              <a:t>PBIS TFI Results 22-23 School Year</a:t>
            </a:r>
          </a:p>
        </p:txBody>
      </p:sp>
      <p:sp>
        <p:nvSpPr>
          <p:cNvPr id="5" name="TextBox 4">
            <a:extLst>
              <a:ext uri="{FF2B5EF4-FFF2-40B4-BE49-F238E27FC236}">
                <a16:creationId xmlns:a16="http://schemas.microsoft.com/office/drawing/2014/main" id="{9B62AF6E-7790-9931-4D61-8188BDA18404}"/>
              </a:ext>
            </a:extLst>
          </p:cNvPr>
          <p:cNvSpPr txBox="1"/>
          <p:nvPr/>
        </p:nvSpPr>
        <p:spPr>
          <a:xfrm>
            <a:off x="948648" y="406241"/>
            <a:ext cx="10294704"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a:ln>
                  <a:noFill/>
                </a:ln>
                <a:solidFill>
                  <a:srgbClr val="431C30"/>
                </a:solidFill>
                <a:effectLst/>
                <a:uLnTx/>
                <a:uFillTx/>
                <a:latin typeface="Goudy Old Style"/>
                <a:ea typeface="+mn-ea"/>
                <a:cs typeface="+mn-cs"/>
              </a:rPr>
              <a:t>Year By Year Comparisons of PBIS and Academic Outcomes</a:t>
            </a:r>
          </a:p>
        </p:txBody>
      </p:sp>
      <p:pic>
        <p:nvPicPr>
          <p:cNvPr id="8" name="Picture 7" descr="A screenshot of a graph&#10;&#10;Description automatically generated">
            <a:extLst>
              <a:ext uri="{FF2B5EF4-FFF2-40B4-BE49-F238E27FC236}">
                <a16:creationId xmlns:a16="http://schemas.microsoft.com/office/drawing/2014/main" id="{60F0C32F-15A3-F4F0-7DAE-58AECCDADB0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51870" y="2030818"/>
            <a:ext cx="5402839" cy="3955311"/>
          </a:xfrm>
          <a:prstGeom prst="rect">
            <a:avLst/>
          </a:prstGeom>
        </p:spPr>
      </p:pic>
      <p:pic>
        <p:nvPicPr>
          <p:cNvPr id="12" name="Content Placeholder 11" descr="A screenshot of a computer&#10;&#10;Description automatically generated">
            <a:extLst>
              <a:ext uri="{FF2B5EF4-FFF2-40B4-BE49-F238E27FC236}">
                <a16:creationId xmlns:a16="http://schemas.microsoft.com/office/drawing/2014/main" id="{719163F2-5E77-56DA-10E3-31B1CF839DE9}"/>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461038" y="2225255"/>
            <a:ext cx="5783776" cy="3845936"/>
          </a:xfrm>
        </p:spPr>
      </p:pic>
    </p:spTree>
    <p:extLst>
      <p:ext uri="{BB962C8B-B14F-4D97-AF65-F5344CB8AC3E}">
        <p14:creationId xmlns:p14="http://schemas.microsoft.com/office/powerpoint/2010/main" val="1799804195"/>
      </p:ext>
    </p:extLst>
  </p:cSld>
  <p:clrMapOvr>
    <a:masterClrMapping/>
  </p:clrMapOvr>
</p:sld>
</file>

<file path=ppt/theme/theme1.xml><?xml version="1.0" encoding="utf-8"?>
<a:theme xmlns:a="http://schemas.openxmlformats.org/drawingml/2006/main" name="MarrakeshVTI">
  <a:themeElements>
    <a:clrScheme name="Marrakesh">
      <a:dk1>
        <a:srgbClr val="000000"/>
      </a:dk1>
      <a:lt1>
        <a:srgbClr val="FFFFFF"/>
      </a:lt1>
      <a:dk2>
        <a:srgbClr val="431C30"/>
      </a:dk2>
      <a:lt2>
        <a:srgbClr val="F3F0EF"/>
      </a:lt2>
      <a:accent1>
        <a:srgbClr val="B35B55"/>
      </a:accent1>
      <a:accent2>
        <a:srgbClr val="CF7E6C"/>
      </a:accent2>
      <a:accent3>
        <a:srgbClr val="CA8F58"/>
      </a:accent3>
      <a:accent4>
        <a:srgbClr val="A97C54"/>
      </a:accent4>
      <a:accent5>
        <a:srgbClr val="917E45"/>
      </a:accent5>
      <a:accent6>
        <a:srgbClr val="647576"/>
      </a:accent6>
      <a:hlink>
        <a:srgbClr val="A25872"/>
      </a:hlink>
      <a:folHlink>
        <a:srgbClr val="667A7E"/>
      </a:folHlink>
    </a:clrScheme>
    <a:fontScheme name="Goudy">
      <a:majorFont>
        <a:latin typeface="Goudy Old Style"/>
        <a:ea typeface=""/>
        <a:cs typeface=""/>
      </a:majorFont>
      <a:minorFont>
        <a:latin typeface="Goudy Old Styl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rrakeshVTI" id="{DCD97A9B-DAE4-42FA-B2F9-0A5C34F43D6C}" vid="{A7163F41-974B-4A88-831F-D9DFFFE40C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TotalTime>
  <Words>290</Words>
  <Application>Microsoft Office PowerPoint</Application>
  <PresentationFormat>Widescreen</PresentationFormat>
  <Paragraphs>19</Paragraphs>
  <Slides>4</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Aptos</vt:lpstr>
      <vt:lpstr>Arial</vt:lpstr>
      <vt:lpstr>Goudy Old Style</vt:lpstr>
      <vt:lpstr>MarrakeshVTI</vt:lpstr>
      <vt:lpstr>Connecting the Dots: Behavioral Supports and Academic Outcomes</vt:lpstr>
      <vt:lpstr>Annual Fidelity Measurements</vt:lpstr>
      <vt:lpstr>PBIS TFI Results 21-22 School Year</vt:lpstr>
      <vt:lpstr>PBIS TFI Results 22-23 School Year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Pickens, Simone</dc:creator>
  <cp:lastModifiedBy>Pickens, Simone</cp:lastModifiedBy>
  <cp:revision>2</cp:revision>
  <dcterms:created xsi:type="dcterms:W3CDTF">2024-12-19T17:40:17Z</dcterms:created>
  <dcterms:modified xsi:type="dcterms:W3CDTF">2024-12-19T18:02:55Z</dcterms:modified>
</cp:coreProperties>
</file>