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4" r:id="rId2"/>
    <p:sldId id="285" r:id="rId3"/>
    <p:sldId id="286" r:id="rId4"/>
    <p:sldId id="28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65673-1D06-4A90-B8E9-57405173624D}" type="datetimeFigureOut">
              <a:rPr lang="en-US" smtClean="0"/>
              <a:t>12/19/2024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DB385-D377-4E49-80FA-98CBC47B8654}" type="slidenum">
              <a:rPr lang="en-US" smtClean="0"/>
              <a:t>‹#›</a:t>
            </a:fld>
            <a:endParaRPr lang="en-US"/>
          </a:p>
        </p:txBody>
      </p:sp>
    </p:spTree>
    <p:extLst>
      <p:ext uri="{BB962C8B-B14F-4D97-AF65-F5344CB8AC3E}">
        <p14:creationId xmlns:p14="http://schemas.microsoft.com/office/powerpoint/2010/main" val="178263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TFI- tool for implementation fidelity PBIS</a:t>
            </a:r>
          </a:p>
          <a:p>
            <a:r>
              <a:rPr lang="en-US" dirty="0"/>
              <a:t>Dashboard-How LEAs and schools are meeting the needs of diverse student population.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213040-B97E-4526-BEA8-04FB2E2ECD6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0443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ECB41F-A43D-427D-9C99-AB38FD11069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13786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ECB41F-A43D-427D-9C99-AB38FD11069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7062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4791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22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735721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02486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572919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3212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1272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75252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38660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4317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12/19/2024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81931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12/19/2024</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76459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a:t>Connecting the Dots:</a:t>
            </a:r>
            <a:br>
              <a:rPr lang="en-US"/>
            </a:br>
            <a:r>
              <a:rPr lang="en-US"/>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a:t>PBIS Tiered Fidelity Inventory (TFI): </a:t>
            </a:r>
            <a:r>
              <a:rPr lang="en-US" sz="2800"/>
              <a:t>a tool that is used by school site teams to determine implementation fidelity of the PBIS Framework to best support student, staff, parent/guardian, and community need.</a:t>
            </a:r>
          </a:p>
          <a:p>
            <a:pPr marL="0" indent="0">
              <a:buNone/>
            </a:pPr>
            <a:endParaRPr lang="en-US" sz="2800"/>
          </a:p>
          <a:p>
            <a:r>
              <a:rPr lang="en-US" sz="2800" b="1"/>
              <a:t>California Dashboard</a:t>
            </a:r>
            <a:r>
              <a:rPr lang="en-US" sz="2800"/>
              <a:t>: </a:t>
            </a:r>
            <a:r>
              <a:rPr lang="en-US" sz="2800">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a:p>
        </p:txBody>
      </p:sp>
    </p:spTree>
    <p:extLst>
      <p:ext uri="{BB962C8B-B14F-4D97-AF65-F5344CB8AC3E}">
        <p14:creationId xmlns:p14="http://schemas.microsoft.com/office/powerpoint/2010/main" val="988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915068" y="1573777"/>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31C30"/>
                </a:solidFill>
                <a:effectLst/>
                <a:uLnTx/>
                <a:uFillTx/>
                <a:latin typeface="Goudy Old Style"/>
                <a:ea typeface="+mj-ea"/>
                <a:cs typeface="+mj-cs"/>
              </a:rPr>
              <a:t>CA Dashboard 21-22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29505" y="6219356"/>
            <a:ext cx="4051863" cy="532139"/>
          </a:xfrm>
        </p:spPr>
        <p:txBody>
          <a:bodyPr>
            <a:normAutofit/>
          </a:bodyPr>
          <a:lstStyle/>
          <a:p>
            <a:r>
              <a:rPr lang="en-US" sz="2000"/>
              <a:t>PBIS TFI Results 21-22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431C30"/>
                </a:solidFill>
                <a:effectLst/>
                <a:uLnTx/>
                <a:uFillTx/>
                <a:latin typeface="Goudy Old Style"/>
                <a:ea typeface="+mn-ea"/>
                <a:cs typeface="+mn-cs"/>
              </a:rPr>
              <a:t>Year By Year Comparisons of PBIS and Academic Outcomes</a:t>
            </a:r>
          </a:p>
        </p:txBody>
      </p:sp>
      <p:pic>
        <p:nvPicPr>
          <p:cNvPr id="5" name="Picture 4" descr="A screenshot of a computer&#10;&#10;Description automatically generated">
            <a:extLst>
              <a:ext uri="{FF2B5EF4-FFF2-40B4-BE49-F238E27FC236}">
                <a16:creationId xmlns:a16="http://schemas.microsoft.com/office/drawing/2014/main" id="{E01751CA-69DC-CFC4-DAD7-C9D6CA324C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531" y="2155042"/>
            <a:ext cx="6492799" cy="3783993"/>
          </a:xfrm>
          <a:prstGeom prst="rect">
            <a:avLst/>
          </a:prstGeom>
        </p:spPr>
      </p:pic>
      <p:pic>
        <p:nvPicPr>
          <p:cNvPr id="10" name="Picture 9" descr="A graph of green and black bars&#10;&#10;Description automatically generated with medium confidence">
            <a:extLst>
              <a:ext uri="{FF2B5EF4-FFF2-40B4-BE49-F238E27FC236}">
                <a16:creationId xmlns:a16="http://schemas.microsoft.com/office/drawing/2014/main" id="{E4BB406B-D045-F92C-6114-E9CBE4790D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400" y="2055582"/>
            <a:ext cx="4986593" cy="3982912"/>
          </a:xfrm>
          <a:prstGeom prst="rect">
            <a:avLst/>
          </a:prstGeom>
        </p:spPr>
      </p:pic>
    </p:spTree>
    <p:extLst>
      <p:ext uri="{BB962C8B-B14F-4D97-AF65-F5344CB8AC3E}">
        <p14:creationId xmlns:p14="http://schemas.microsoft.com/office/powerpoint/2010/main" val="86261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a:ln>
                  <a:noFill/>
                </a:ln>
                <a:solidFill>
                  <a:srgbClr val="431C30"/>
                </a:solidFill>
                <a:effectLst/>
                <a:uLnTx/>
                <a:uFillTx/>
                <a:latin typeface="Goudy Old Style"/>
                <a:ea typeface="+mj-ea"/>
                <a:cs typeface="+mj-cs"/>
              </a:rPr>
              <a:t>CA Dashboard 22-23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67189" y="6246688"/>
            <a:ext cx="4025451" cy="611312"/>
          </a:xfrm>
        </p:spPr>
        <p:txBody>
          <a:bodyPr>
            <a:normAutofit/>
          </a:bodyPr>
          <a:lstStyle/>
          <a:p>
            <a:r>
              <a:rPr lang="en-US" sz="2000"/>
              <a:t>PBIS TFI Results 22-23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431C30"/>
                </a:solidFill>
                <a:effectLst/>
                <a:uLnTx/>
                <a:uFillTx/>
                <a:latin typeface="Goudy Old Style"/>
                <a:ea typeface="+mn-ea"/>
                <a:cs typeface="+mn-cs"/>
              </a:rPr>
              <a:t>Year By Year Comparisons of PBIS and Academic Outcomes</a:t>
            </a:r>
          </a:p>
        </p:txBody>
      </p:sp>
      <p:pic>
        <p:nvPicPr>
          <p:cNvPr id="8" name="Picture 7" descr="A screenshot of a graph&#10;&#10;Description automatically generated">
            <a:extLst>
              <a:ext uri="{FF2B5EF4-FFF2-40B4-BE49-F238E27FC236}">
                <a16:creationId xmlns:a16="http://schemas.microsoft.com/office/drawing/2014/main" id="{60F0C32F-15A3-F4F0-7DAE-58AECCDADB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1870" y="2030818"/>
            <a:ext cx="5402839" cy="3955311"/>
          </a:xfrm>
          <a:prstGeom prst="rect">
            <a:avLst/>
          </a:prstGeom>
        </p:spPr>
      </p:pic>
      <p:pic>
        <p:nvPicPr>
          <p:cNvPr id="12" name="Content Placeholder 11" descr="A screenshot of a computer&#10;&#10;Description automatically generated">
            <a:extLst>
              <a:ext uri="{FF2B5EF4-FFF2-40B4-BE49-F238E27FC236}">
                <a16:creationId xmlns:a16="http://schemas.microsoft.com/office/drawing/2014/main" id="{719163F2-5E77-56DA-10E3-31B1CF839DE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61038" y="2225255"/>
            <a:ext cx="5783776" cy="3845936"/>
          </a:xfrm>
        </p:spPr>
      </p:pic>
    </p:spTree>
    <p:extLst>
      <p:ext uri="{BB962C8B-B14F-4D97-AF65-F5344CB8AC3E}">
        <p14:creationId xmlns:p14="http://schemas.microsoft.com/office/powerpoint/2010/main" val="1799804195"/>
      </p:ext>
    </p:extLst>
  </p:cSld>
  <p:clrMapOvr>
    <a:masterClrMapping/>
  </p:clrMapOvr>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290</Words>
  <Application>Microsoft Office PowerPoint</Application>
  <PresentationFormat>Widescreen</PresentationFormat>
  <Paragraphs>19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Goudy Old Style</vt:lpstr>
      <vt:lpstr>MarrakeshVTI</vt:lpstr>
      <vt:lpstr>Connecting the Dots: Behavioral Supports and Academic Outcomes</vt:lpstr>
      <vt:lpstr>Annual Fidelity Measurements</vt:lpstr>
      <vt:lpstr>PBIS TFI Results 21-22 School Year</vt:lpstr>
      <vt:lpstr>PBIS TFI Results 22-23 School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Pickens, Simone</dc:creator>
  <cp:lastModifiedBy>Pickens, Simone</cp:lastModifiedBy>
  <cp:revision>2</cp:revision>
  <dcterms:created xsi:type="dcterms:W3CDTF">2024-12-19T17:40:17Z</dcterms:created>
  <dcterms:modified xsi:type="dcterms:W3CDTF">2024-12-19T18:02:55Z</dcterms:modified>
</cp:coreProperties>
</file>